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06" userDrawn="1">
          <p15:clr>
            <a:srgbClr val="A4A3A4"/>
          </p15:clr>
        </p15:guide>
        <p15:guide id="2" pos="71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5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4F18B4-4148-4630-A5A9-DDD71E047278}" v="597" dt="2025-03-25T15:46:33.9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84" y="1048"/>
      </p:cViewPr>
      <p:guideLst>
        <p:guide orient="horz" pos="3906"/>
        <p:guide pos="71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25.03.25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19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25.03.25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446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25.03.25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84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25.03.25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1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25.03.25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39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25.03.25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08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25.03.25</a:t>
            </a:fld>
            <a:endParaRPr lang="de-DE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98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25.03.25</a:t>
            </a:fld>
            <a:endParaRPr lang="de-D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8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25.03.25</a:t>
            </a:fld>
            <a:endParaRPr lang="de-D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09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25.03.25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81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25.03.25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57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4A8E5F-40E5-4553-9F3C-699F1A5B8145}" type="datetimeFigureOut">
              <a:rPr lang="de-DE" smtClean="0"/>
              <a:t>25.03.25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93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mmagine che contiene cielo, blu, sfocatura, Azure&#10;&#10;Il contenuto generato dall&amp;#39;intelligenza artificiale potrebbe non essere corretto.">
            <a:extLst>
              <a:ext uri="{FF2B5EF4-FFF2-40B4-BE49-F238E27FC236}">
                <a16:creationId xmlns:a16="http://schemas.microsoft.com/office/drawing/2014/main" id="{B3D45228-5BEA-70F1-7C30-04AD82E69F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D7E100DE-75D9-2283-B3A2-0252FDB42610}"/>
              </a:ext>
            </a:extLst>
          </p:cNvPr>
          <p:cNvSpPr txBox="1"/>
          <p:nvPr/>
        </p:nvSpPr>
        <p:spPr>
          <a:xfrm>
            <a:off x="742120" y="3074503"/>
            <a:ext cx="7961861" cy="2585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300"/>
              </a:spcAft>
            </a:pPr>
            <a:r>
              <a:rPr lang="it-IT" sz="5400" b="1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SPACE FOR THE TITLE </a:t>
            </a:r>
            <a:br>
              <a:rPr lang="it-IT" sz="5400" b="1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</a:br>
            <a:r>
              <a:rPr lang="it-IT" sz="5400" b="1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LOREM IPSUM DOLOR SIT AMET</a:t>
            </a:r>
            <a:endParaRPr lang="it-IT" sz="5400" b="1" dirty="0">
              <a:solidFill>
                <a:srgbClr val="003251"/>
              </a:solidFill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8BC10D2-D1C6-FB20-3692-9E11E9A6F95A}"/>
              </a:ext>
            </a:extLst>
          </p:cNvPr>
          <p:cNvSpPr txBox="1"/>
          <p:nvPr/>
        </p:nvSpPr>
        <p:spPr>
          <a:xfrm>
            <a:off x="744820" y="2613746"/>
            <a:ext cx="352238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24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SPOKE ID + NAME</a:t>
            </a:r>
            <a:endParaRPr lang="it-IT" sz="2400" dirty="0">
              <a:solidFill>
                <a:srgbClr val="003251"/>
              </a:solidFill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322D19C-448B-B4B8-1D23-666874EDA4F7}"/>
              </a:ext>
            </a:extLst>
          </p:cNvPr>
          <p:cNvSpPr txBox="1"/>
          <p:nvPr/>
        </p:nvSpPr>
        <p:spPr>
          <a:xfrm>
            <a:off x="742122" y="5660571"/>
            <a:ext cx="680499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Sed do </a:t>
            </a:r>
            <a:r>
              <a:rPr lang="it-IT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eiusmod</a:t>
            </a:r>
            <a:r>
              <a:rPr lang="it-IT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tempor</a:t>
            </a:r>
            <a:r>
              <a:rPr lang="it-IT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incididunt</a:t>
            </a:r>
            <a:r>
              <a:rPr lang="it-IT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ut labore et dolore magna </a:t>
            </a:r>
            <a:r>
              <a:rPr lang="it-IT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aliqua</a:t>
            </a:r>
            <a:r>
              <a:rPr lang="it-IT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sed do </a:t>
            </a:r>
            <a:r>
              <a:rPr lang="it-IT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eiusmod</a:t>
            </a:r>
            <a:r>
              <a:rPr lang="it-IT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tempor</a:t>
            </a:r>
            <a:r>
              <a:rPr lang="it-IT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incididunt</a:t>
            </a:r>
            <a:r>
              <a:rPr lang="it-IT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ut labore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81D246D-A6A8-79C9-CCD7-961778CCC75B}"/>
              </a:ext>
            </a:extLst>
          </p:cNvPr>
          <p:cNvSpPr txBox="1"/>
          <p:nvPr/>
        </p:nvSpPr>
        <p:spPr>
          <a:xfrm>
            <a:off x="744961" y="580571"/>
            <a:ext cx="4262468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APRIL 14- 15 2025 BARI</a:t>
            </a:r>
            <a:br>
              <a:rPr lang="it-IT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</a:br>
            <a:r>
              <a:rPr lang="it-IT" b="1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Research</a:t>
            </a:r>
            <a:r>
              <a:rPr lang="it-IT" b="1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b="1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efforts</a:t>
            </a:r>
            <a:r>
              <a:rPr lang="it-IT" b="1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and impact so far </a:t>
            </a:r>
          </a:p>
          <a:p>
            <a:r>
              <a:rPr lang="it-IT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OnFoods</a:t>
            </a:r>
            <a:r>
              <a:rPr lang="it-IT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research</a:t>
            </a:r>
            <a:r>
              <a:rPr lang="it-IT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meeting</a:t>
            </a:r>
          </a:p>
        </p:txBody>
      </p:sp>
      <p:pic>
        <p:nvPicPr>
          <p:cNvPr id="8" name="Immagine 7" descr="Immagine che contiene testo, schermata, grafica, Elementi grafici&#10;&#10;Il contenuto generato dall&amp;#39;intelligenza artificiale potrebbe non essere corretto.">
            <a:extLst>
              <a:ext uri="{FF2B5EF4-FFF2-40B4-BE49-F238E27FC236}">
                <a16:creationId xmlns:a16="http://schemas.microsoft.com/office/drawing/2014/main" id="{B2B87183-7CB3-FFB0-984F-47E1AC8CD7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5656" y="581025"/>
            <a:ext cx="5181601" cy="335447"/>
          </a:xfrm>
          <a:prstGeom prst="rect">
            <a:avLst/>
          </a:prstGeom>
        </p:spPr>
      </p:pic>
      <p:pic>
        <p:nvPicPr>
          <p:cNvPr id="10" name="Immagine 9" descr="Immagine che contiene testo, Carattere, cerchio, logo&#10;&#10;Descrizione generata automaticamente">
            <a:extLst>
              <a:ext uri="{FF2B5EF4-FFF2-40B4-BE49-F238E27FC236}">
                <a16:creationId xmlns:a16="http://schemas.microsoft.com/office/drawing/2014/main" id="{3E4FDD78-B62C-D406-4625-5BD089EFED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878" y="5505905"/>
            <a:ext cx="762000" cy="69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0650DA0-C2A0-0391-62F0-C69AF11EAF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7F777ED2-CE87-06DC-FAA2-A88B5DAC61C7}"/>
              </a:ext>
            </a:extLst>
          </p:cNvPr>
          <p:cNvSpPr txBox="1"/>
          <p:nvPr/>
        </p:nvSpPr>
        <p:spPr>
          <a:xfrm>
            <a:off x="675865" y="3429614"/>
            <a:ext cx="6724650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Sed ut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perspiciatis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unde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omnis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iste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natus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error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sit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voluptatem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accusan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doloremque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laudantium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,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totam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rem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aperiam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,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eaque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ipsa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quae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ab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illo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inventore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veritatis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et quasi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architecto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beatae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vitae dicta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sunt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explicabo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. Nemo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enim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ipsam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voluptatem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quia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voluptas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sit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aspernatur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aut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odit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aut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fugit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, sed quia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consequuntur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magni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dolores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eos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qui ratione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voluptatem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sequi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nesciunt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.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Neque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porro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quisquam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est, qui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dolorem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ipsum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quia dolor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sit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amet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,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consectetur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,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adipisci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velit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, sed quia non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numquam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eius modi tempora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incidunt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ut labore et dolore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magnam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aliquam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quaerat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voluptatem</a:t>
            </a:r>
            <a:endParaRPr lang="it-IT" sz="1600" dirty="0">
              <a:solidFill>
                <a:srgbClr val="003251"/>
              </a:solidFill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BAF9820B-56D3-010A-C7FB-52EF3AB6C2E3}"/>
              </a:ext>
            </a:extLst>
          </p:cNvPr>
          <p:cNvSpPr txBox="1"/>
          <p:nvPr/>
        </p:nvSpPr>
        <p:spPr>
          <a:xfrm>
            <a:off x="674841" y="779923"/>
            <a:ext cx="6734175" cy="206210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32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Titolo della slide solo testo </a:t>
            </a:r>
            <a:r>
              <a:rPr lang="it-IT" sz="32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consectetur</a:t>
            </a:r>
            <a:r>
              <a:rPr lang="it-IT" sz="32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32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adipiscing</a:t>
            </a:r>
            <a:r>
              <a:rPr lang="it-IT" sz="32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32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elit</a:t>
            </a:r>
            <a:r>
              <a:rPr lang="it-IT" sz="32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, sed do </a:t>
            </a:r>
            <a:r>
              <a:rPr lang="it-IT" sz="32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eiusmod</a:t>
            </a:r>
            <a:r>
              <a:rPr lang="it-IT" sz="32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32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tempor</a:t>
            </a:r>
            <a:r>
              <a:rPr lang="it-IT" sz="32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32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incididunt</a:t>
            </a:r>
            <a:r>
              <a:rPr lang="it-IT" sz="32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ut labore et dolore magna </a:t>
            </a:r>
            <a:r>
              <a:rPr lang="it-IT" sz="32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aliqua</a:t>
            </a:r>
            <a:endParaRPr lang="it-IT" sz="3200" dirty="0" err="1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6810B69B-0134-5A33-E2E5-5B2A5ED83B97}"/>
              </a:ext>
            </a:extLst>
          </p:cNvPr>
          <p:cNvSpPr txBox="1"/>
          <p:nvPr/>
        </p:nvSpPr>
        <p:spPr>
          <a:xfrm>
            <a:off x="673612" y="6191966"/>
            <a:ext cx="274320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Nome relatore</a:t>
            </a:r>
            <a:endParaRPr lang="it-IT" sz="1600" dirty="0">
              <a:solidFill>
                <a:srgbClr val="003251"/>
              </a:solidFill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65BCC5C4-071E-AA81-596E-DED545EAC735}"/>
              </a:ext>
            </a:extLst>
          </p:cNvPr>
          <p:cNvSpPr txBox="1"/>
          <p:nvPr/>
        </p:nvSpPr>
        <p:spPr>
          <a:xfrm>
            <a:off x="4929904" y="6200775"/>
            <a:ext cx="2332191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nome</a:t>
            </a:r>
            <a:r>
              <a:rPr lang="en-US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en-US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organizzazione</a:t>
            </a:r>
            <a:endParaRPr lang="it-IT" dirty="0" err="1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F4917866-5716-3D90-05B5-DCDA55A8254B}"/>
              </a:ext>
            </a:extLst>
          </p:cNvPr>
          <p:cNvSpPr txBox="1"/>
          <p:nvPr/>
        </p:nvSpPr>
        <p:spPr>
          <a:xfrm>
            <a:off x="10351012" y="6191965"/>
            <a:ext cx="152400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Spoke id</a:t>
            </a:r>
            <a:endParaRPr lang="it-IT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230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06E21DE-4FDD-CBD5-3C19-145211D923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9EABCA40-2982-9943-B93D-4552DF3010DD}"/>
              </a:ext>
            </a:extLst>
          </p:cNvPr>
          <p:cNvSpPr txBox="1"/>
          <p:nvPr/>
        </p:nvSpPr>
        <p:spPr>
          <a:xfrm>
            <a:off x="673612" y="3477366"/>
            <a:ext cx="4857750" cy="206210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Sed ut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perspiciatis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unde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omnis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iste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natus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error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sit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voluptatem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accusan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doloremque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laudantium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,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totam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rem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aperiam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,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eaque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ipsa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quae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ab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illo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inventore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veritatis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et quasi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architecto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beatae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vitae dicta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sunt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explicabo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. Nemo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enim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ipsam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voluptatem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quia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voluptas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sit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aspernatur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aut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odit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aut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fugit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, sed quia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consequuntur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magni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dolores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eos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qui ratione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voluptatem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sequi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nesciunt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.</a:t>
            </a:r>
            <a:endParaRPr lang="it-IT" sz="1600" dirty="0">
              <a:solidFill>
                <a:srgbClr val="003251"/>
              </a:solidFill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CBE7E905-EA0C-FDDE-C4A0-92691A635ACC}"/>
              </a:ext>
            </a:extLst>
          </p:cNvPr>
          <p:cNvSpPr txBox="1"/>
          <p:nvPr/>
        </p:nvSpPr>
        <p:spPr>
          <a:xfrm>
            <a:off x="674842" y="779923"/>
            <a:ext cx="5159222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24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Titolo della slide solo testo </a:t>
            </a:r>
            <a:r>
              <a:rPr lang="it-IT" sz="24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consectetur</a:t>
            </a:r>
            <a:r>
              <a:rPr lang="it-IT" sz="24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24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adipiscing</a:t>
            </a:r>
            <a:r>
              <a:rPr lang="it-IT" sz="24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24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elit</a:t>
            </a:r>
            <a:r>
              <a:rPr lang="it-IT" sz="24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, sed </a:t>
            </a:r>
            <a:endParaRPr lang="it-IT" sz="2400" dirty="0">
              <a:solidFill>
                <a:srgbClr val="000000"/>
              </a:solidFill>
              <a:latin typeface="Inter" panose="02000503000000020004" pitchFamily="2" charset="0"/>
              <a:ea typeface="Inter" panose="02000503000000020004" pitchFamily="2" charset="0"/>
              <a:cs typeface="+mn-lt"/>
            </a:endParaRPr>
          </a:p>
          <a:p>
            <a:r>
              <a:rPr lang="it-IT" sz="24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do </a:t>
            </a:r>
            <a:r>
              <a:rPr lang="it-IT" sz="24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eiusmod</a:t>
            </a:r>
            <a:r>
              <a:rPr lang="it-IT" sz="24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24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tempor</a:t>
            </a:r>
            <a:r>
              <a:rPr lang="it-IT" sz="24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24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incididunt</a:t>
            </a:r>
            <a:r>
              <a:rPr lang="it-IT" sz="24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endParaRPr lang="it-IT" sz="2400" dirty="0">
              <a:solidFill>
                <a:srgbClr val="000000"/>
              </a:solidFill>
              <a:latin typeface="Inter" panose="02000503000000020004" pitchFamily="2" charset="0"/>
              <a:ea typeface="Inter" panose="02000503000000020004" pitchFamily="2" charset="0"/>
              <a:cs typeface="+mn-lt"/>
            </a:endParaRPr>
          </a:p>
          <a:p>
            <a:r>
              <a:rPr lang="it-IT" sz="24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ut labore et dolore magna </a:t>
            </a:r>
            <a:r>
              <a:rPr lang="it-IT" sz="24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aliqua</a:t>
            </a:r>
            <a:endParaRPr lang="it-IT" sz="240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16CDD985-E5C7-697E-E2D7-BAACB407687D}"/>
              </a:ext>
            </a:extLst>
          </p:cNvPr>
          <p:cNvSpPr txBox="1"/>
          <p:nvPr/>
        </p:nvSpPr>
        <p:spPr>
          <a:xfrm>
            <a:off x="673612" y="6191966"/>
            <a:ext cx="274320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600" dirty="0">
                <a:solidFill>
                  <a:srgbClr val="003251"/>
                </a:solidFill>
                <a:ea typeface="+mn-lt"/>
                <a:cs typeface="+mn-lt"/>
              </a:rPr>
              <a:t>Nome relatore</a:t>
            </a:r>
            <a:endParaRPr lang="it-IT" sz="1600" dirty="0">
              <a:solidFill>
                <a:srgbClr val="003251"/>
              </a:solidFill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09B1CAB6-2D16-D26C-A2FD-C23A2988619C}"/>
              </a:ext>
            </a:extLst>
          </p:cNvPr>
          <p:cNvSpPr txBox="1"/>
          <p:nvPr/>
        </p:nvSpPr>
        <p:spPr>
          <a:xfrm>
            <a:off x="5076825" y="6191250"/>
            <a:ext cx="204787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 err="1">
                <a:solidFill>
                  <a:srgbClr val="003251"/>
                </a:solidFill>
                <a:ea typeface="+mn-lt"/>
                <a:cs typeface="+mn-lt"/>
              </a:rPr>
              <a:t>nome</a:t>
            </a:r>
            <a:r>
              <a:rPr lang="en-US" sz="1600" dirty="0">
                <a:solidFill>
                  <a:srgbClr val="003251"/>
                </a:solidFill>
                <a:ea typeface="+mn-lt"/>
                <a:cs typeface="+mn-lt"/>
              </a:rPr>
              <a:t> </a:t>
            </a:r>
            <a:r>
              <a:rPr lang="en-US" sz="1600" dirty="0" err="1">
                <a:solidFill>
                  <a:srgbClr val="003251"/>
                </a:solidFill>
                <a:ea typeface="+mn-lt"/>
                <a:cs typeface="+mn-lt"/>
              </a:rPr>
              <a:t>organizzazione</a:t>
            </a:r>
            <a:endParaRPr lang="it-IT" dirty="0" err="1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383C1FF5-749B-68D7-2C29-1ACD23BC704C}"/>
              </a:ext>
            </a:extLst>
          </p:cNvPr>
          <p:cNvSpPr txBox="1"/>
          <p:nvPr/>
        </p:nvSpPr>
        <p:spPr>
          <a:xfrm>
            <a:off x="10351012" y="6191965"/>
            <a:ext cx="152400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600" dirty="0">
                <a:solidFill>
                  <a:srgbClr val="003251"/>
                </a:solidFill>
                <a:ea typeface="+mn-lt"/>
                <a:cs typeface="+mn-lt"/>
              </a:rPr>
              <a:t>Spoke id</a:t>
            </a:r>
            <a:endParaRPr lang="it-IT" dirty="0"/>
          </a:p>
        </p:txBody>
      </p:sp>
      <p:pic>
        <p:nvPicPr>
          <p:cNvPr id="8" name="Immagine 7" descr="Illustrazione gratis: Sfondo, Astratto, Modello, Moderna - Immagine ...">
            <a:extLst>
              <a:ext uri="{FF2B5EF4-FFF2-40B4-BE49-F238E27FC236}">
                <a16:creationId xmlns:a16="http://schemas.microsoft.com/office/drawing/2014/main" id="{29912D54-2B6B-085F-1279-8DBC8F63FC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938" y="784438"/>
            <a:ext cx="5067300" cy="47148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11245E29-0F65-AC63-5140-FF833C298A1F}"/>
              </a:ext>
            </a:extLst>
          </p:cNvPr>
          <p:cNvSpPr txBox="1"/>
          <p:nvPr/>
        </p:nvSpPr>
        <p:spPr>
          <a:xfrm>
            <a:off x="7618258" y="2680211"/>
            <a:ext cx="2735007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FAI CLIC CON IL TASTO DESTRO SU L'IMMAGINE "CAMBIA IMMAGINE"</a:t>
            </a:r>
          </a:p>
        </p:txBody>
      </p:sp>
    </p:spTree>
    <p:extLst>
      <p:ext uri="{BB962C8B-B14F-4D97-AF65-F5344CB8AC3E}">
        <p14:creationId xmlns:p14="http://schemas.microsoft.com/office/powerpoint/2010/main" val="488461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D30EF4C-1A24-83C5-3206-3D8D6E4721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AE97800B-E785-8CD0-C864-7ACBD673398C}"/>
              </a:ext>
            </a:extLst>
          </p:cNvPr>
          <p:cNvSpPr txBox="1"/>
          <p:nvPr/>
        </p:nvSpPr>
        <p:spPr>
          <a:xfrm>
            <a:off x="666750" y="3680043"/>
            <a:ext cx="2252202" cy="181588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Sed ut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perspiciatis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unde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omnis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iste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natus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error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sit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voluptatem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accusan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doloremque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laudantium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,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totam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rem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aperiam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, </a:t>
            </a:r>
            <a:endParaRPr lang="it-IT" sz="1600" dirty="0">
              <a:solidFill>
                <a:srgbClr val="003251"/>
              </a:solidFill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B91E4620-E9F4-D682-9471-697B717CE7CD}"/>
              </a:ext>
            </a:extLst>
          </p:cNvPr>
          <p:cNvSpPr txBox="1"/>
          <p:nvPr/>
        </p:nvSpPr>
        <p:spPr>
          <a:xfrm>
            <a:off x="674841" y="779923"/>
            <a:ext cx="2932984" cy="178510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22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Titolo della slide solo testo </a:t>
            </a:r>
            <a:r>
              <a:rPr lang="it-IT" sz="22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consectetur</a:t>
            </a:r>
            <a:r>
              <a:rPr lang="it-IT" sz="22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22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adipiscing</a:t>
            </a:r>
            <a:r>
              <a:rPr lang="it-IT" sz="22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22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elit</a:t>
            </a:r>
            <a:r>
              <a:rPr lang="it-IT" sz="22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, sed </a:t>
            </a:r>
            <a:endParaRPr lang="it-IT" sz="2200" dirty="0">
              <a:solidFill>
                <a:srgbClr val="000000"/>
              </a:solidFill>
              <a:latin typeface="Inter" panose="02000503000000020004" pitchFamily="2" charset="0"/>
              <a:ea typeface="Inter" panose="02000503000000020004" pitchFamily="2" charset="0"/>
              <a:cs typeface="+mn-lt"/>
            </a:endParaRPr>
          </a:p>
          <a:p>
            <a:r>
              <a:rPr lang="it-IT" sz="22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do </a:t>
            </a:r>
            <a:r>
              <a:rPr lang="it-IT" sz="22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eiusmod</a:t>
            </a:r>
            <a:r>
              <a:rPr lang="it-IT" sz="22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22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tempor</a:t>
            </a:r>
            <a:endParaRPr lang="it-IT" sz="2200" dirty="0" err="1">
              <a:solidFill>
                <a:srgbClr val="003251"/>
              </a:solidFill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522F3905-8D7C-AF7A-AB18-45592F787020}"/>
              </a:ext>
            </a:extLst>
          </p:cNvPr>
          <p:cNvSpPr txBox="1"/>
          <p:nvPr/>
        </p:nvSpPr>
        <p:spPr>
          <a:xfrm>
            <a:off x="673612" y="6191966"/>
            <a:ext cx="274320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600" dirty="0">
                <a:solidFill>
                  <a:srgbClr val="003251"/>
                </a:solidFill>
                <a:ea typeface="+mn-lt"/>
                <a:cs typeface="+mn-lt"/>
              </a:rPr>
              <a:t>Nome relatore</a:t>
            </a:r>
            <a:endParaRPr lang="it-IT" sz="1600" dirty="0">
              <a:solidFill>
                <a:srgbClr val="003251"/>
              </a:solidFill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49F975F4-063E-27D8-CAE9-0689EA2DADF8}"/>
              </a:ext>
            </a:extLst>
          </p:cNvPr>
          <p:cNvSpPr txBox="1"/>
          <p:nvPr/>
        </p:nvSpPr>
        <p:spPr>
          <a:xfrm>
            <a:off x="5076825" y="6191250"/>
            <a:ext cx="204787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 err="1">
                <a:solidFill>
                  <a:srgbClr val="003251"/>
                </a:solidFill>
                <a:ea typeface="+mn-lt"/>
                <a:cs typeface="+mn-lt"/>
              </a:rPr>
              <a:t>nome</a:t>
            </a:r>
            <a:r>
              <a:rPr lang="en-US" sz="1600" dirty="0">
                <a:solidFill>
                  <a:srgbClr val="003251"/>
                </a:solidFill>
                <a:ea typeface="+mn-lt"/>
                <a:cs typeface="+mn-lt"/>
              </a:rPr>
              <a:t> </a:t>
            </a:r>
            <a:r>
              <a:rPr lang="en-US" sz="1600" dirty="0" err="1">
                <a:solidFill>
                  <a:srgbClr val="003251"/>
                </a:solidFill>
                <a:ea typeface="+mn-lt"/>
                <a:cs typeface="+mn-lt"/>
              </a:rPr>
              <a:t>organizzazione</a:t>
            </a:r>
            <a:endParaRPr lang="it-IT" dirty="0" err="1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8843E6AD-B4A8-FAFE-3A9A-111A8A8D05EC}"/>
              </a:ext>
            </a:extLst>
          </p:cNvPr>
          <p:cNvSpPr txBox="1"/>
          <p:nvPr/>
        </p:nvSpPr>
        <p:spPr>
          <a:xfrm>
            <a:off x="10351012" y="6191965"/>
            <a:ext cx="152400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600" dirty="0">
                <a:solidFill>
                  <a:srgbClr val="003251"/>
                </a:solidFill>
                <a:ea typeface="+mn-lt"/>
                <a:cs typeface="+mn-lt"/>
              </a:rPr>
              <a:t>Spoke id</a:t>
            </a:r>
            <a:endParaRPr lang="it-IT" dirty="0"/>
          </a:p>
        </p:txBody>
      </p:sp>
      <p:pic>
        <p:nvPicPr>
          <p:cNvPr id="8" name="Immagine 7" descr="Illustrazione gratis: Sfondo, Astratto, Modello, Moderna - Immagine ...">
            <a:extLst>
              <a:ext uri="{FF2B5EF4-FFF2-40B4-BE49-F238E27FC236}">
                <a16:creationId xmlns:a16="http://schemas.microsoft.com/office/drawing/2014/main" id="{4D650C8A-1313-12B5-0C8A-660C1F5906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5176" y="781050"/>
            <a:ext cx="7640074" cy="47148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EC2C0544-13E5-1EB1-301A-D32C4E15A140}"/>
              </a:ext>
            </a:extLst>
          </p:cNvPr>
          <p:cNvSpPr txBox="1"/>
          <p:nvPr/>
        </p:nvSpPr>
        <p:spPr>
          <a:xfrm>
            <a:off x="6340064" y="2680211"/>
            <a:ext cx="2735007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FAI CLIC CON IL TASTO DESTRO SU L'IMMAGINE "CAMBIA IMMAGINE"</a:t>
            </a:r>
          </a:p>
        </p:txBody>
      </p:sp>
    </p:spTree>
    <p:extLst>
      <p:ext uri="{BB962C8B-B14F-4D97-AF65-F5344CB8AC3E}">
        <p14:creationId xmlns:p14="http://schemas.microsoft.com/office/powerpoint/2010/main" val="435888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298C9E2-2741-533A-D99B-0190EED3E5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F5FE2A60-8C09-E0D7-C532-313B48D4D828}"/>
              </a:ext>
            </a:extLst>
          </p:cNvPr>
          <p:cNvSpPr txBox="1"/>
          <p:nvPr/>
        </p:nvSpPr>
        <p:spPr>
          <a:xfrm>
            <a:off x="8606196" y="3680043"/>
            <a:ext cx="2252202" cy="181588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Sed ut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perspiciatis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unde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omnis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iste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natus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error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sit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voluptatem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accusan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doloremque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laudantium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,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totam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rem </a:t>
            </a:r>
            <a:r>
              <a:rPr lang="it-IT" sz="16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aperiam</a:t>
            </a:r>
            <a:r>
              <a:rPr lang="it-IT" sz="16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, </a:t>
            </a:r>
            <a:endParaRPr lang="it-IT" sz="1600" dirty="0">
              <a:solidFill>
                <a:srgbClr val="003251"/>
              </a:solidFill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7D9D2B28-880F-5017-6AF1-8B584B9911FF}"/>
              </a:ext>
            </a:extLst>
          </p:cNvPr>
          <p:cNvSpPr txBox="1"/>
          <p:nvPr/>
        </p:nvSpPr>
        <p:spPr>
          <a:xfrm>
            <a:off x="8606196" y="779923"/>
            <a:ext cx="2932984" cy="178510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22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Titolo della slide solo testo </a:t>
            </a:r>
            <a:r>
              <a:rPr lang="it-IT" sz="22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consectetur</a:t>
            </a:r>
            <a:r>
              <a:rPr lang="it-IT" sz="22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22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adipiscing</a:t>
            </a:r>
            <a:r>
              <a:rPr lang="it-IT" sz="22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22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elit</a:t>
            </a:r>
            <a:r>
              <a:rPr lang="it-IT" sz="22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, sed </a:t>
            </a:r>
            <a:endParaRPr lang="it-IT" sz="2200" dirty="0">
              <a:solidFill>
                <a:srgbClr val="000000"/>
              </a:solidFill>
              <a:latin typeface="Inter" panose="02000503000000020004" pitchFamily="2" charset="0"/>
              <a:ea typeface="Inter" panose="02000503000000020004" pitchFamily="2" charset="0"/>
              <a:cs typeface="+mn-lt"/>
            </a:endParaRPr>
          </a:p>
          <a:p>
            <a:r>
              <a:rPr lang="it-IT" sz="22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do </a:t>
            </a:r>
            <a:r>
              <a:rPr lang="it-IT" sz="22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eiusmod</a:t>
            </a:r>
            <a:r>
              <a:rPr lang="it-IT" sz="2200" dirty="0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 </a:t>
            </a:r>
            <a:r>
              <a:rPr lang="it-IT" sz="2200" dirty="0" err="1">
                <a:solidFill>
                  <a:srgbClr val="003251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tempor</a:t>
            </a:r>
            <a:endParaRPr lang="it-IT" sz="2200" dirty="0" err="1">
              <a:solidFill>
                <a:srgbClr val="003251"/>
              </a:solidFill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1D71E435-9146-E476-E577-80F6FC368C72}"/>
              </a:ext>
            </a:extLst>
          </p:cNvPr>
          <p:cNvSpPr txBox="1"/>
          <p:nvPr/>
        </p:nvSpPr>
        <p:spPr>
          <a:xfrm>
            <a:off x="673612" y="6191966"/>
            <a:ext cx="274320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600" dirty="0">
                <a:solidFill>
                  <a:srgbClr val="003251"/>
                </a:solidFill>
                <a:ea typeface="+mn-lt"/>
                <a:cs typeface="+mn-lt"/>
              </a:rPr>
              <a:t>Nome relatore</a:t>
            </a:r>
            <a:endParaRPr lang="it-IT" sz="1600" dirty="0">
              <a:solidFill>
                <a:srgbClr val="003251"/>
              </a:solidFill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0E92B14D-C44E-639D-5DF2-ECC854CC1722}"/>
              </a:ext>
            </a:extLst>
          </p:cNvPr>
          <p:cNvSpPr txBox="1"/>
          <p:nvPr/>
        </p:nvSpPr>
        <p:spPr>
          <a:xfrm>
            <a:off x="5076825" y="6191250"/>
            <a:ext cx="204787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 err="1">
                <a:solidFill>
                  <a:srgbClr val="003251"/>
                </a:solidFill>
                <a:ea typeface="+mn-lt"/>
                <a:cs typeface="+mn-lt"/>
              </a:rPr>
              <a:t>nome</a:t>
            </a:r>
            <a:r>
              <a:rPr lang="en-US" sz="1600" dirty="0">
                <a:solidFill>
                  <a:srgbClr val="003251"/>
                </a:solidFill>
                <a:ea typeface="+mn-lt"/>
                <a:cs typeface="+mn-lt"/>
              </a:rPr>
              <a:t> </a:t>
            </a:r>
            <a:r>
              <a:rPr lang="en-US" sz="1600" dirty="0" err="1">
                <a:solidFill>
                  <a:srgbClr val="003251"/>
                </a:solidFill>
                <a:ea typeface="+mn-lt"/>
                <a:cs typeface="+mn-lt"/>
              </a:rPr>
              <a:t>organizzazione</a:t>
            </a:r>
            <a:endParaRPr lang="it-IT" dirty="0" err="1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0A17A4F8-0CCE-0AEE-77EA-444FA417B49D}"/>
              </a:ext>
            </a:extLst>
          </p:cNvPr>
          <p:cNvSpPr txBox="1"/>
          <p:nvPr/>
        </p:nvSpPr>
        <p:spPr>
          <a:xfrm>
            <a:off x="10351012" y="6191965"/>
            <a:ext cx="152400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600" dirty="0">
                <a:solidFill>
                  <a:srgbClr val="003251"/>
                </a:solidFill>
                <a:ea typeface="+mn-lt"/>
                <a:cs typeface="+mn-lt"/>
              </a:rPr>
              <a:t>Spoke id</a:t>
            </a:r>
            <a:endParaRPr lang="it-IT" dirty="0"/>
          </a:p>
        </p:txBody>
      </p:sp>
      <p:pic>
        <p:nvPicPr>
          <p:cNvPr id="8" name="Immagine 7" descr="Illustrazione gratis: Sfondo, Astratto, Modello, Moderna - Immagine ...">
            <a:extLst>
              <a:ext uri="{FF2B5EF4-FFF2-40B4-BE49-F238E27FC236}">
                <a16:creationId xmlns:a16="http://schemas.microsoft.com/office/drawing/2014/main" id="{0C7AB3F4-262D-6B6F-8413-0CF5E5C1E8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692" y="781050"/>
            <a:ext cx="7640074" cy="47148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51E7FC16-6A71-250E-D4C4-38D490674062}"/>
              </a:ext>
            </a:extLst>
          </p:cNvPr>
          <p:cNvSpPr txBox="1"/>
          <p:nvPr/>
        </p:nvSpPr>
        <p:spPr>
          <a:xfrm>
            <a:off x="3144580" y="2680211"/>
            <a:ext cx="2735007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FAI CLIC CON IL TASTO DESTRO SU L'IMMAGINE "CAMBIA IMMAGINE"</a:t>
            </a:r>
          </a:p>
        </p:txBody>
      </p:sp>
    </p:spTree>
    <p:extLst>
      <p:ext uri="{BB962C8B-B14F-4D97-AF65-F5344CB8AC3E}">
        <p14:creationId xmlns:p14="http://schemas.microsoft.com/office/powerpoint/2010/main" val="1083832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7D1C19-79F4-F3F0-871E-8F40E2AE24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mmagine che contiene cielo, blu, sfocatura, Azure&#10;&#10;Il contenuto generato dall&amp;#39;intelligenza artificiale potrebbe non essere corretto.">
            <a:extLst>
              <a:ext uri="{FF2B5EF4-FFF2-40B4-BE49-F238E27FC236}">
                <a16:creationId xmlns:a16="http://schemas.microsoft.com/office/drawing/2014/main" id="{6BBDF62D-F26B-DF1C-FF05-3A7205BF3B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0975" y="0"/>
            <a:ext cx="12192000" cy="6858000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C466D5D7-6B64-B699-4C06-2B42C0751DDA}"/>
              </a:ext>
            </a:extLst>
          </p:cNvPr>
          <p:cNvSpPr txBox="1"/>
          <p:nvPr/>
        </p:nvSpPr>
        <p:spPr>
          <a:xfrm>
            <a:off x="3333750" y="2324100"/>
            <a:ext cx="552450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 b="1" dirty="0"/>
              <a:t>THANKS FOR YOUR ATTENTION</a:t>
            </a:r>
            <a:endParaRPr lang="it-IT"/>
          </a:p>
        </p:txBody>
      </p:sp>
      <p:pic>
        <p:nvPicPr>
          <p:cNvPr id="10" name="Immagine 9" descr="Immagine che contiene testo, schermata, grafica, Elementi grafici&#10;&#10;Il contenuto generato dall&amp;#39;intelligenza artificiale potrebbe non essere corretto.">
            <a:extLst>
              <a:ext uri="{FF2B5EF4-FFF2-40B4-BE49-F238E27FC236}">
                <a16:creationId xmlns:a16="http://schemas.microsoft.com/office/drawing/2014/main" id="{E3DFC5D3-EB09-D5E7-7DDA-066A637F7E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199" y="5676900"/>
            <a:ext cx="5181601" cy="335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6243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365</Words>
  <Application>Microsoft Macintosh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Inter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Irene Fioravanti</cp:lastModifiedBy>
  <cp:revision>210</cp:revision>
  <dcterms:created xsi:type="dcterms:W3CDTF">2025-03-25T14:15:39Z</dcterms:created>
  <dcterms:modified xsi:type="dcterms:W3CDTF">2025-03-25T16:31:43Z</dcterms:modified>
</cp:coreProperties>
</file>