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Inter Tight Medium"/>
      <p:regular r:id="rId10"/>
      <p:bold r:id="rId11"/>
      <p:italic r:id="rId12"/>
      <p:boldItalic r:id="rId13"/>
    </p:embeddedFont>
    <p:embeddedFont>
      <p:font typeface="Inter Tight"/>
      <p:regular r:id="rId14"/>
      <p:bold r:id="rId15"/>
      <p:italic r:id="rId16"/>
      <p:boldItalic r:id="rId17"/>
    </p:embeddedFont>
    <p:embeddedFont>
      <p:font typeface="Inter Tight SemiBol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8">
          <p15:clr>
            <a:srgbClr val="747775"/>
          </p15:clr>
        </p15:guide>
        <p15:guide id="2" pos="227">
          <p15:clr>
            <a:srgbClr val="747775"/>
          </p15:clr>
        </p15:guide>
        <p15:guide id="3" pos="55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8" orient="horz"/>
        <p:guide pos="227"/>
        <p:guide pos="551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TightSemiBold-italic.fntdata"/><Relationship Id="rId11" Type="http://schemas.openxmlformats.org/officeDocument/2006/relationships/font" Target="fonts/InterTightMedium-bold.fntdata"/><Relationship Id="rId10" Type="http://schemas.openxmlformats.org/officeDocument/2006/relationships/font" Target="fonts/InterTightMedium-regular.fntdata"/><Relationship Id="rId21" Type="http://schemas.openxmlformats.org/officeDocument/2006/relationships/font" Target="fonts/InterTightSemiBold-boldItalic.fntdata"/><Relationship Id="rId13" Type="http://schemas.openxmlformats.org/officeDocument/2006/relationships/font" Target="fonts/InterTightMedium-boldItalic.fntdata"/><Relationship Id="rId12" Type="http://schemas.openxmlformats.org/officeDocument/2006/relationships/font" Target="fonts/InterTigh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Tight-bold.fntdata"/><Relationship Id="rId14" Type="http://schemas.openxmlformats.org/officeDocument/2006/relationships/font" Target="fonts/InterTight-regular.fntdata"/><Relationship Id="rId17" Type="http://schemas.openxmlformats.org/officeDocument/2006/relationships/font" Target="fonts/InterTight-boldItalic.fntdata"/><Relationship Id="rId16" Type="http://schemas.openxmlformats.org/officeDocument/2006/relationships/font" Target="fonts/InterTigh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TightSemiBold-bold.fntdata"/><Relationship Id="rId6" Type="http://schemas.openxmlformats.org/officeDocument/2006/relationships/slide" Target="slides/slide1.xml"/><Relationship Id="rId18" Type="http://schemas.openxmlformats.org/officeDocument/2006/relationships/font" Target="fonts/InterTight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b2c61bfd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b2c61bfd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e40c615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ae40c615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b2c61bfd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b2c61bfd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022" y="0"/>
            <a:ext cx="9167021" cy="51564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670725" y="2077100"/>
            <a:ext cx="5076300" cy="23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657300" y="2050225"/>
            <a:ext cx="5076300" cy="24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00325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Spazio testo per titolazione della copertina.</a:t>
            </a:r>
            <a:endParaRPr sz="2700">
              <a:solidFill>
                <a:srgbClr val="00325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00325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Font: Inter Tight semi grassetto</a:t>
            </a:r>
            <a:endParaRPr sz="2700">
              <a:solidFill>
                <a:srgbClr val="00325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00325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Colore: #003251</a:t>
            </a:r>
            <a:endParaRPr sz="2700">
              <a:solidFill>
                <a:srgbClr val="00325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473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83069" y="909544"/>
            <a:ext cx="702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rgbClr val="00325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Title font: </a:t>
            </a:r>
            <a:r>
              <a:rPr lang="it" sz="2800">
                <a:solidFill>
                  <a:srgbClr val="00325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Inter Tight semi grassetto</a:t>
            </a:r>
            <a:endParaRPr sz="2800">
              <a:solidFill>
                <a:srgbClr val="00325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288189" y="1585324"/>
            <a:ext cx="77100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3251"/>
                </a:solidFill>
                <a:highlight>
                  <a:schemeClr val="lt1"/>
                </a:highlight>
                <a:latin typeface="Inter Tight"/>
                <a:ea typeface="Inter Tight"/>
                <a:cs typeface="Inter Tight"/>
                <a:sym typeface="Inter Tight"/>
              </a:rPr>
              <a:t>Vestibulum ante ipsum primis in faucibus orci luctus et ultrices posuere cubilia &gt; NORMAL</a:t>
            </a:r>
            <a:endParaRPr>
              <a:solidFill>
                <a:srgbClr val="003251"/>
              </a:solidFill>
              <a:highlight>
                <a:schemeClr val="lt1"/>
              </a:highlight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73089" y="1985524"/>
            <a:ext cx="82770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3251"/>
                </a:solidFill>
                <a:highlight>
                  <a:schemeClr val="lt1"/>
                </a:highlight>
                <a:latin typeface="Inter Tight SemiBold"/>
                <a:ea typeface="Inter Tight SemiBold"/>
                <a:cs typeface="Inter Tight SemiBold"/>
                <a:sym typeface="Inter Tight SemiBold"/>
              </a:rPr>
              <a:t>Vestibulum ante ipsum primis in faucibus orci luctus et ultrices posuere cubilia &gt; SEMI GRASSETTO</a:t>
            </a:r>
            <a:endParaRPr>
              <a:solidFill>
                <a:srgbClr val="003251"/>
              </a:solidFill>
              <a:highlight>
                <a:schemeClr val="lt1"/>
              </a:highlight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73089" y="2385724"/>
            <a:ext cx="82770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3251"/>
                </a:solidFill>
                <a:highlight>
                  <a:schemeClr val="lt1"/>
                </a:highlight>
                <a:latin typeface="Inter Tight"/>
                <a:ea typeface="Inter Tight"/>
                <a:cs typeface="Inter Tight"/>
                <a:sym typeface="Inter Tight"/>
              </a:rPr>
              <a:t>Vestibulum ante ipsum primis in faucibus orci luctus et ultrices posuere cubilia &gt; SEMI GRASSETTO</a:t>
            </a:r>
            <a:endParaRPr b="1">
              <a:solidFill>
                <a:srgbClr val="003251"/>
              </a:solidFill>
              <a:highlight>
                <a:schemeClr val="lt1"/>
              </a:highlight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88189" y="3830976"/>
            <a:ext cx="77100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3251"/>
                </a:solidFill>
                <a:highlight>
                  <a:schemeClr val="lt1"/>
                </a:highlight>
                <a:latin typeface="Inter Tight"/>
                <a:ea typeface="Inter Tight"/>
                <a:cs typeface="Inter Tight"/>
                <a:sym typeface="Inter Tight"/>
              </a:rPr>
              <a:t>Vestibulum ante ipsum </a:t>
            </a:r>
            <a:r>
              <a:rPr lang="it">
                <a:solidFill>
                  <a:srgbClr val="003251"/>
                </a:solidFill>
                <a:highlight>
                  <a:srgbClr val="FFCB48"/>
                </a:highlight>
                <a:latin typeface="Inter Tight"/>
                <a:ea typeface="Inter Tight"/>
                <a:cs typeface="Inter Tight"/>
                <a:sym typeface="Inter Tight"/>
              </a:rPr>
              <a:t>primis in faucibus orci luctus</a:t>
            </a:r>
            <a:r>
              <a:rPr lang="it">
                <a:solidFill>
                  <a:srgbClr val="003251"/>
                </a:solidFill>
                <a:highlight>
                  <a:schemeClr val="lt1"/>
                </a:highlight>
                <a:latin typeface="Inter Tight"/>
                <a:ea typeface="Inter Tight"/>
                <a:cs typeface="Inter Tight"/>
                <a:sym typeface="Inter Tight"/>
              </a:rPr>
              <a:t> et ultrices posuere cubilia</a:t>
            </a:r>
            <a:endParaRPr>
              <a:solidFill>
                <a:srgbClr val="003251"/>
              </a:solidFill>
              <a:highlight>
                <a:schemeClr val="lt1"/>
              </a:highlight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08444" y="4222292"/>
            <a:ext cx="77100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3251"/>
                </a:solidFill>
                <a:highlight>
                  <a:schemeClr val="lt1"/>
                </a:highlight>
                <a:latin typeface="Inter Tight"/>
                <a:ea typeface="Inter Tight"/>
                <a:cs typeface="Inter Tight"/>
                <a:sym typeface="Inter Tight"/>
              </a:rPr>
              <a:t>Vestibulum ante ipsum primis in faucibus orci l</a:t>
            </a:r>
            <a:r>
              <a:rPr lang="it">
                <a:solidFill>
                  <a:srgbClr val="003251"/>
                </a:solidFill>
                <a:highlight>
                  <a:srgbClr val="50B4FF"/>
                </a:highlight>
                <a:latin typeface="Inter Tight"/>
                <a:ea typeface="Inter Tight"/>
                <a:cs typeface="Inter Tight"/>
                <a:sym typeface="Inter Tight"/>
              </a:rPr>
              <a:t>uctus et ultrices posuere cubilia</a:t>
            </a:r>
            <a:endParaRPr>
              <a:solidFill>
                <a:srgbClr val="003251"/>
              </a:solidFill>
              <a:highlight>
                <a:srgbClr val="50B4FF"/>
              </a:highlight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3069" y="3056189"/>
            <a:ext cx="702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rgbClr val="00325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Varianti per sottolineato</a:t>
            </a:r>
            <a:endParaRPr sz="2800">
              <a:solidFill>
                <a:srgbClr val="00325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88189" y="368605"/>
            <a:ext cx="77100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highlight>
                  <a:srgbClr val="003251"/>
                </a:highlight>
                <a:latin typeface="Inter Tight"/>
                <a:ea typeface="Inter Tight"/>
                <a:cs typeface="Inter Tight"/>
                <a:sym typeface="Inter Tight"/>
              </a:rPr>
              <a:t>Codice colore del testo: </a:t>
            </a:r>
            <a:r>
              <a:rPr b="1" lang="it">
                <a:solidFill>
                  <a:schemeClr val="lt1"/>
                </a:solidFill>
                <a:highlight>
                  <a:srgbClr val="003251"/>
                </a:highlight>
                <a:latin typeface="Inter Tight"/>
                <a:ea typeface="Inter Tight"/>
                <a:cs typeface="Inter Tight"/>
                <a:sym typeface="Inter Tight"/>
              </a:rPr>
              <a:t>#003251</a:t>
            </a:r>
            <a:endParaRPr b="1">
              <a:solidFill>
                <a:schemeClr val="lt1"/>
              </a:solidFill>
              <a:highlight>
                <a:srgbClr val="003251"/>
              </a:highlight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9250" y="1527434"/>
            <a:ext cx="3425525" cy="7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2875" y="2537722"/>
            <a:ext cx="3318275" cy="25872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859250" y="3006875"/>
            <a:ext cx="3758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850">
                <a:solidFill>
                  <a:schemeClr val="dk1"/>
                </a:solidFill>
              </a:rPr>
              <a:t>Progetto finanziato dall’Unione Europea - NextGenerationEU – Piano Nazionale Ripresa e Resilienza (PNRR) - Missione 4 Componente 2 Investimento 1.3 – Avviso N. 341 del 15 marzo 2022 del Ministero dell’Università e della Ricerca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