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Lst>
  <p:sldSz cy="36000000" cx="25200000"/>
  <p:notesSz cx="6858000" cy="9144000"/>
  <p:embeddedFontLst>
    <p:embeddedFont>
      <p:font typeface="Helvetica Neue"/>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339">
          <p15:clr>
            <a:srgbClr val="747775"/>
          </p15:clr>
        </p15:guide>
        <p15:guide id="2" pos="7937">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A132167-F165-4D36-95CD-F2342764241F}">
  <a:tblStyle styleId="{9A132167-F165-4D36-95CD-F2342764241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39" orient="horz"/>
        <p:guide pos="7937"/>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font" Target="fonts/HelveticaNeue-boldItalic.fntdata"/><Relationship Id="rId10" Type="http://schemas.openxmlformats.org/officeDocument/2006/relationships/font" Target="fonts/HelveticaNeue-italic.fntdata"/><Relationship Id="rId9" Type="http://schemas.openxmlformats.org/officeDocument/2006/relationships/font" Target="fonts/HelveticaNeue-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29173" y="685800"/>
            <a:ext cx="2400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29173" y="685800"/>
            <a:ext cx="24003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859039" y="5211374"/>
            <a:ext cx="23481900" cy="14366400"/>
          </a:xfrm>
          <a:prstGeom prst="rect">
            <a:avLst/>
          </a:prstGeom>
        </p:spPr>
        <p:txBody>
          <a:bodyPr anchorCtr="0" anchor="b" bIns="381275" lIns="381275" spcFirstLastPara="1" rIns="381275" wrap="square" tIns="381275">
            <a:normAutofit/>
          </a:bodyPr>
          <a:lstStyle>
            <a:lvl1pPr lvl="0" algn="ctr">
              <a:spcBef>
                <a:spcPts val="0"/>
              </a:spcBef>
              <a:spcAft>
                <a:spcPts val="0"/>
              </a:spcAft>
              <a:buSzPts val="21700"/>
              <a:buNone/>
              <a:defRPr sz="21700"/>
            </a:lvl1pPr>
            <a:lvl2pPr lvl="1" algn="ctr">
              <a:spcBef>
                <a:spcPts val="0"/>
              </a:spcBef>
              <a:spcAft>
                <a:spcPts val="0"/>
              </a:spcAft>
              <a:buSzPts val="21700"/>
              <a:buNone/>
              <a:defRPr sz="21700"/>
            </a:lvl2pPr>
            <a:lvl3pPr lvl="2" algn="ctr">
              <a:spcBef>
                <a:spcPts val="0"/>
              </a:spcBef>
              <a:spcAft>
                <a:spcPts val="0"/>
              </a:spcAft>
              <a:buSzPts val="21700"/>
              <a:buNone/>
              <a:defRPr sz="21700"/>
            </a:lvl3pPr>
            <a:lvl4pPr lvl="3" algn="ctr">
              <a:spcBef>
                <a:spcPts val="0"/>
              </a:spcBef>
              <a:spcAft>
                <a:spcPts val="0"/>
              </a:spcAft>
              <a:buSzPts val="21700"/>
              <a:buNone/>
              <a:defRPr sz="21700"/>
            </a:lvl4pPr>
            <a:lvl5pPr lvl="4" algn="ctr">
              <a:spcBef>
                <a:spcPts val="0"/>
              </a:spcBef>
              <a:spcAft>
                <a:spcPts val="0"/>
              </a:spcAft>
              <a:buSzPts val="21700"/>
              <a:buNone/>
              <a:defRPr sz="21700"/>
            </a:lvl5pPr>
            <a:lvl6pPr lvl="5" algn="ctr">
              <a:spcBef>
                <a:spcPts val="0"/>
              </a:spcBef>
              <a:spcAft>
                <a:spcPts val="0"/>
              </a:spcAft>
              <a:buSzPts val="21700"/>
              <a:buNone/>
              <a:defRPr sz="21700"/>
            </a:lvl6pPr>
            <a:lvl7pPr lvl="6" algn="ctr">
              <a:spcBef>
                <a:spcPts val="0"/>
              </a:spcBef>
              <a:spcAft>
                <a:spcPts val="0"/>
              </a:spcAft>
              <a:buSzPts val="21700"/>
              <a:buNone/>
              <a:defRPr sz="21700"/>
            </a:lvl7pPr>
            <a:lvl8pPr lvl="7" algn="ctr">
              <a:spcBef>
                <a:spcPts val="0"/>
              </a:spcBef>
              <a:spcAft>
                <a:spcPts val="0"/>
              </a:spcAft>
              <a:buSzPts val="21700"/>
              <a:buNone/>
              <a:defRPr sz="21700"/>
            </a:lvl8pPr>
            <a:lvl9pPr lvl="8" algn="ctr">
              <a:spcBef>
                <a:spcPts val="0"/>
              </a:spcBef>
              <a:spcAft>
                <a:spcPts val="0"/>
              </a:spcAft>
              <a:buSzPts val="21700"/>
              <a:buNone/>
              <a:defRPr sz="21700"/>
            </a:lvl9pPr>
          </a:lstStyle>
          <a:p/>
        </p:txBody>
      </p:sp>
      <p:sp>
        <p:nvSpPr>
          <p:cNvPr id="11" name="Google Shape;11;p2"/>
          <p:cNvSpPr txBox="1"/>
          <p:nvPr>
            <p:ph idx="1" type="subTitle"/>
          </p:nvPr>
        </p:nvSpPr>
        <p:spPr>
          <a:xfrm>
            <a:off x="859016" y="19836395"/>
            <a:ext cx="23481900" cy="5547600"/>
          </a:xfrm>
          <a:prstGeom prst="rect">
            <a:avLst/>
          </a:prstGeom>
        </p:spPr>
        <p:txBody>
          <a:bodyPr anchorCtr="0" anchor="t" bIns="381275" lIns="381275" spcFirstLastPara="1" rIns="381275" wrap="square" tIns="381275">
            <a:normAutofit/>
          </a:bodyPr>
          <a:lstStyle>
            <a:lvl1pPr lvl="0" algn="ctr">
              <a:lnSpc>
                <a:spcPct val="100000"/>
              </a:lnSpc>
              <a:spcBef>
                <a:spcPts val="0"/>
              </a:spcBef>
              <a:spcAft>
                <a:spcPts val="0"/>
              </a:spcAft>
              <a:buSzPts val="11700"/>
              <a:buNone/>
              <a:defRPr sz="11700"/>
            </a:lvl1pPr>
            <a:lvl2pPr lvl="1" algn="ctr">
              <a:lnSpc>
                <a:spcPct val="100000"/>
              </a:lnSpc>
              <a:spcBef>
                <a:spcPts val="0"/>
              </a:spcBef>
              <a:spcAft>
                <a:spcPts val="0"/>
              </a:spcAft>
              <a:buSzPts val="11700"/>
              <a:buNone/>
              <a:defRPr sz="11700"/>
            </a:lvl2pPr>
            <a:lvl3pPr lvl="2" algn="ctr">
              <a:lnSpc>
                <a:spcPct val="100000"/>
              </a:lnSpc>
              <a:spcBef>
                <a:spcPts val="0"/>
              </a:spcBef>
              <a:spcAft>
                <a:spcPts val="0"/>
              </a:spcAft>
              <a:buSzPts val="11700"/>
              <a:buNone/>
              <a:defRPr sz="11700"/>
            </a:lvl3pPr>
            <a:lvl4pPr lvl="3" algn="ctr">
              <a:lnSpc>
                <a:spcPct val="100000"/>
              </a:lnSpc>
              <a:spcBef>
                <a:spcPts val="0"/>
              </a:spcBef>
              <a:spcAft>
                <a:spcPts val="0"/>
              </a:spcAft>
              <a:buSzPts val="11700"/>
              <a:buNone/>
              <a:defRPr sz="11700"/>
            </a:lvl4pPr>
            <a:lvl5pPr lvl="4" algn="ctr">
              <a:lnSpc>
                <a:spcPct val="100000"/>
              </a:lnSpc>
              <a:spcBef>
                <a:spcPts val="0"/>
              </a:spcBef>
              <a:spcAft>
                <a:spcPts val="0"/>
              </a:spcAft>
              <a:buSzPts val="11700"/>
              <a:buNone/>
              <a:defRPr sz="11700"/>
            </a:lvl5pPr>
            <a:lvl6pPr lvl="5" algn="ctr">
              <a:lnSpc>
                <a:spcPct val="100000"/>
              </a:lnSpc>
              <a:spcBef>
                <a:spcPts val="0"/>
              </a:spcBef>
              <a:spcAft>
                <a:spcPts val="0"/>
              </a:spcAft>
              <a:buSzPts val="11700"/>
              <a:buNone/>
              <a:defRPr sz="11700"/>
            </a:lvl6pPr>
            <a:lvl7pPr lvl="6" algn="ctr">
              <a:lnSpc>
                <a:spcPct val="100000"/>
              </a:lnSpc>
              <a:spcBef>
                <a:spcPts val="0"/>
              </a:spcBef>
              <a:spcAft>
                <a:spcPts val="0"/>
              </a:spcAft>
              <a:buSzPts val="11700"/>
              <a:buNone/>
              <a:defRPr sz="11700"/>
            </a:lvl7pPr>
            <a:lvl8pPr lvl="7" algn="ctr">
              <a:lnSpc>
                <a:spcPct val="100000"/>
              </a:lnSpc>
              <a:spcBef>
                <a:spcPts val="0"/>
              </a:spcBef>
              <a:spcAft>
                <a:spcPts val="0"/>
              </a:spcAft>
              <a:buSzPts val="11700"/>
              <a:buNone/>
              <a:defRPr sz="11700"/>
            </a:lvl8pPr>
            <a:lvl9pPr lvl="8" algn="ctr">
              <a:lnSpc>
                <a:spcPct val="100000"/>
              </a:lnSpc>
              <a:spcBef>
                <a:spcPts val="0"/>
              </a:spcBef>
              <a:spcAft>
                <a:spcPts val="0"/>
              </a:spcAft>
              <a:buSzPts val="11700"/>
              <a:buNone/>
              <a:defRPr sz="11700"/>
            </a:lvl9pPr>
          </a:lstStyle>
          <a:p/>
        </p:txBody>
      </p:sp>
      <p:sp>
        <p:nvSpPr>
          <p:cNvPr id="12" name="Google Shape;12;p2"/>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859016" y="7741907"/>
            <a:ext cx="23481900" cy="13742700"/>
          </a:xfrm>
          <a:prstGeom prst="rect">
            <a:avLst/>
          </a:prstGeom>
        </p:spPr>
        <p:txBody>
          <a:bodyPr anchorCtr="0" anchor="b" bIns="381275" lIns="381275" spcFirstLastPara="1" rIns="381275" wrap="square" tIns="381275">
            <a:normAutofit/>
          </a:bodyPr>
          <a:lstStyle>
            <a:lvl1pPr lvl="0" algn="ctr">
              <a:spcBef>
                <a:spcPts val="0"/>
              </a:spcBef>
              <a:spcAft>
                <a:spcPts val="0"/>
              </a:spcAft>
              <a:buSzPts val="50000"/>
              <a:buNone/>
              <a:defRPr sz="50000"/>
            </a:lvl1pPr>
            <a:lvl2pPr lvl="1" algn="ctr">
              <a:spcBef>
                <a:spcPts val="0"/>
              </a:spcBef>
              <a:spcAft>
                <a:spcPts val="0"/>
              </a:spcAft>
              <a:buSzPts val="50000"/>
              <a:buNone/>
              <a:defRPr sz="50000"/>
            </a:lvl2pPr>
            <a:lvl3pPr lvl="2" algn="ctr">
              <a:spcBef>
                <a:spcPts val="0"/>
              </a:spcBef>
              <a:spcAft>
                <a:spcPts val="0"/>
              </a:spcAft>
              <a:buSzPts val="50000"/>
              <a:buNone/>
              <a:defRPr sz="50000"/>
            </a:lvl3pPr>
            <a:lvl4pPr lvl="3" algn="ctr">
              <a:spcBef>
                <a:spcPts val="0"/>
              </a:spcBef>
              <a:spcAft>
                <a:spcPts val="0"/>
              </a:spcAft>
              <a:buSzPts val="50000"/>
              <a:buNone/>
              <a:defRPr sz="50000"/>
            </a:lvl4pPr>
            <a:lvl5pPr lvl="4" algn="ctr">
              <a:spcBef>
                <a:spcPts val="0"/>
              </a:spcBef>
              <a:spcAft>
                <a:spcPts val="0"/>
              </a:spcAft>
              <a:buSzPts val="50000"/>
              <a:buNone/>
              <a:defRPr sz="50000"/>
            </a:lvl5pPr>
            <a:lvl6pPr lvl="5" algn="ctr">
              <a:spcBef>
                <a:spcPts val="0"/>
              </a:spcBef>
              <a:spcAft>
                <a:spcPts val="0"/>
              </a:spcAft>
              <a:buSzPts val="50000"/>
              <a:buNone/>
              <a:defRPr sz="50000"/>
            </a:lvl6pPr>
            <a:lvl7pPr lvl="6" algn="ctr">
              <a:spcBef>
                <a:spcPts val="0"/>
              </a:spcBef>
              <a:spcAft>
                <a:spcPts val="0"/>
              </a:spcAft>
              <a:buSzPts val="50000"/>
              <a:buNone/>
              <a:defRPr sz="50000"/>
            </a:lvl7pPr>
            <a:lvl8pPr lvl="7" algn="ctr">
              <a:spcBef>
                <a:spcPts val="0"/>
              </a:spcBef>
              <a:spcAft>
                <a:spcPts val="0"/>
              </a:spcAft>
              <a:buSzPts val="50000"/>
              <a:buNone/>
              <a:defRPr sz="50000"/>
            </a:lvl8pPr>
            <a:lvl9pPr lvl="8" algn="ctr">
              <a:spcBef>
                <a:spcPts val="0"/>
              </a:spcBef>
              <a:spcAft>
                <a:spcPts val="0"/>
              </a:spcAft>
              <a:buSzPts val="50000"/>
              <a:buNone/>
              <a:defRPr sz="50000"/>
            </a:lvl9pPr>
          </a:lstStyle>
          <a:p>
            <a:r>
              <a:t>xx%</a:t>
            </a:r>
          </a:p>
        </p:txBody>
      </p:sp>
      <p:sp>
        <p:nvSpPr>
          <p:cNvPr id="46" name="Google Shape;46;p11"/>
          <p:cNvSpPr txBox="1"/>
          <p:nvPr>
            <p:ph idx="1" type="body"/>
          </p:nvPr>
        </p:nvSpPr>
        <p:spPr>
          <a:xfrm>
            <a:off x="859016" y="22062817"/>
            <a:ext cx="23481900" cy="9104400"/>
          </a:xfrm>
          <a:prstGeom prst="rect">
            <a:avLst/>
          </a:prstGeom>
        </p:spPr>
        <p:txBody>
          <a:bodyPr anchorCtr="0" anchor="t" bIns="381275" lIns="381275" spcFirstLastPara="1" rIns="381275" wrap="square" tIns="381275">
            <a:normAutofit/>
          </a:bodyPr>
          <a:lstStyle>
            <a:lvl1pPr indent="-704850" lvl="0" marL="457200" algn="ctr">
              <a:spcBef>
                <a:spcPts val="0"/>
              </a:spcBef>
              <a:spcAft>
                <a:spcPts val="0"/>
              </a:spcAft>
              <a:buSzPts val="7500"/>
              <a:buChar char="●"/>
              <a:defRPr/>
            </a:lvl1pPr>
            <a:lvl2pPr indent="-596900" lvl="1" marL="914400" algn="ctr">
              <a:spcBef>
                <a:spcPts val="0"/>
              </a:spcBef>
              <a:spcAft>
                <a:spcPts val="0"/>
              </a:spcAft>
              <a:buSzPts val="5800"/>
              <a:buChar char="○"/>
              <a:defRPr/>
            </a:lvl2pPr>
            <a:lvl3pPr indent="-596900" lvl="2" marL="1371600" algn="ctr">
              <a:spcBef>
                <a:spcPts val="0"/>
              </a:spcBef>
              <a:spcAft>
                <a:spcPts val="0"/>
              </a:spcAft>
              <a:buSzPts val="5800"/>
              <a:buChar char="■"/>
              <a:defRPr/>
            </a:lvl3pPr>
            <a:lvl4pPr indent="-596900" lvl="3" marL="1828800" algn="ctr">
              <a:spcBef>
                <a:spcPts val="0"/>
              </a:spcBef>
              <a:spcAft>
                <a:spcPts val="0"/>
              </a:spcAft>
              <a:buSzPts val="5800"/>
              <a:buChar char="●"/>
              <a:defRPr/>
            </a:lvl4pPr>
            <a:lvl5pPr indent="-596900" lvl="4" marL="2286000" algn="ctr">
              <a:spcBef>
                <a:spcPts val="0"/>
              </a:spcBef>
              <a:spcAft>
                <a:spcPts val="0"/>
              </a:spcAft>
              <a:buSzPts val="5800"/>
              <a:buChar char="○"/>
              <a:defRPr/>
            </a:lvl5pPr>
            <a:lvl6pPr indent="-596900" lvl="5" marL="2743200" algn="ctr">
              <a:spcBef>
                <a:spcPts val="0"/>
              </a:spcBef>
              <a:spcAft>
                <a:spcPts val="0"/>
              </a:spcAft>
              <a:buSzPts val="5800"/>
              <a:buChar char="■"/>
              <a:defRPr/>
            </a:lvl6pPr>
            <a:lvl7pPr indent="-596900" lvl="6" marL="3200400" algn="ctr">
              <a:spcBef>
                <a:spcPts val="0"/>
              </a:spcBef>
              <a:spcAft>
                <a:spcPts val="0"/>
              </a:spcAft>
              <a:buSzPts val="5800"/>
              <a:buChar char="●"/>
              <a:defRPr/>
            </a:lvl7pPr>
            <a:lvl8pPr indent="-596900" lvl="7" marL="3657600" algn="ctr">
              <a:spcBef>
                <a:spcPts val="0"/>
              </a:spcBef>
              <a:spcAft>
                <a:spcPts val="0"/>
              </a:spcAft>
              <a:buSzPts val="5800"/>
              <a:buChar char="○"/>
              <a:defRPr/>
            </a:lvl8pPr>
            <a:lvl9pPr indent="-596900" lvl="8" marL="4114800" algn="ctr">
              <a:spcBef>
                <a:spcPts val="0"/>
              </a:spcBef>
              <a:spcAft>
                <a:spcPts val="0"/>
              </a:spcAft>
              <a:buSzPts val="5800"/>
              <a:buChar char="■"/>
              <a:defRPr/>
            </a:lvl9pPr>
          </a:lstStyle>
          <a:p/>
        </p:txBody>
      </p:sp>
      <p:sp>
        <p:nvSpPr>
          <p:cNvPr id="47" name="Google Shape;47;p11"/>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859016" y="15054068"/>
            <a:ext cx="23481900" cy="5892000"/>
          </a:xfrm>
          <a:prstGeom prst="rect">
            <a:avLst/>
          </a:prstGeom>
        </p:spPr>
        <p:txBody>
          <a:bodyPr anchorCtr="0" anchor="ctr" bIns="381275" lIns="381275" spcFirstLastPara="1" rIns="381275" wrap="square" tIns="381275">
            <a:normAutofit/>
          </a:bodyPr>
          <a:lstStyle>
            <a:lvl1pPr lvl="0" algn="ctr">
              <a:spcBef>
                <a:spcPts val="0"/>
              </a:spcBef>
              <a:spcAft>
                <a:spcPts val="0"/>
              </a:spcAft>
              <a:buSzPts val="15000"/>
              <a:buNone/>
              <a:defRPr sz="15000"/>
            </a:lvl1pPr>
            <a:lvl2pPr lvl="1" algn="ctr">
              <a:spcBef>
                <a:spcPts val="0"/>
              </a:spcBef>
              <a:spcAft>
                <a:spcPts val="0"/>
              </a:spcAft>
              <a:buSzPts val="15000"/>
              <a:buNone/>
              <a:defRPr sz="15000"/>
            </a:lvl2pPr>
            <a:lvl3pPr lvl="2" algn="ctr">
              <a:spcBef>
                <a:spcPts val="0"/>
              </a:spcBef>
              <a:spcAft>
                <a:spcPts val="0"/>
              </a:spcAft>
              <a:buSzPts val="15000"/>
              <a:buNone/>
              <a:defRPr sz="15000"/>
            </a:lvl3pPr>
            <a:lvl4pPr lvl="3" algn="ctr">
              <a:spcBef>
                <a:spcPts val="0"/>
              </a:spcBef>
              <a:spcAft>
                <a:spcPts val="0"/>
              </a:spcAft>
              <a:buSzPts val="15000"/>
              <a:buNone/>
              <a:defRPr sz="15000"/>
            </a:lvl4pPr>
            <a:lvl5pPr lvl="4" algn="ctr">
              <a:spcBef>
                <a:spcPts val="0"/>
              </a:spcBef>
              <a:spcAft>
                <a:spcPts val="0"/>
              </a:spcAft>
              <a:buSzPts val="15000"/>
              <a:buNone/>
              <a:defRPr sz="15000"/>
            </a:lvl5pPr>
            <a:lvl6pPr lvl="5" algn="ctr">
              <a:spcBef>
                <a:spcPts val="0"/>
              </a:spcBef>
              <a:spcAft>
                <a:spcPts val="0"/>
              </a:spcAft>
              <a:buSzPts val="15000"/>
              <a:buNone/>
              <a:defRPr sz="15000"/>
            </a:lvl6pPr>
            <a:lvl7pPr lvl="6" algn="ctr">
              <a:spcBef>
                <a:spcPts val="0"/>
              </a:spcBef>
              <a:spcAft>
                <a:spcPts val="0"/>
              </a:spcAft>
              <a:buSzPts val="15000"/>
              <a:buNone/>
              <a:defRPr sz="15000"/>
            </a:lvl7pPr>
            <a:lvl8pPr lvl="7" algn="ctr">
              <a:spcBef>
                <a:spcPts val="0"/>
              </a:spcBef>
              <a:spcAft>
                <a:spcPts val="0"/>
              </a:spcAft>
              <a:buSzPts val="15000"/>
              <a:buNone/>
              <a:defRPr sz="15000"/>
            </a:lvl8pPr>
            <a:lvl9pPr lvl="8" algn="ctr">
              <a:spcBef>
                <a:spcPts val="0"/>
              </a:spcBef>
              <a:spcAft>
                <a:spcPts val="0"/>
              </a:spcAft>
              <a:buSzPts val="15000"/>
              <a:buNone/>
              <a:defRPr sz="15000"/>
            </a:lvl9pPr>
          </a:lstStyle>
          <a:p/>
        </p:txBody>
      </p:sp>
      <p:sp>
        <p:nvSpPr>
          <p:cNvPr id="15" name="Google Shape;15;p3"/>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859016" y="3114786"/>
            <a:ext cx="23481900" cy="4008300"/>
          </a:xfrm>
          <a:prstGeom prst="rect">
            <a:avLst/>
          </a:prstGeom>
        </p:spPr>
        <p:txBody>
          <a:bodyPr anchorCtr="0" anchor="t" bIns="381275" lIns="381275" spcFirstLastPara="1" rIns="381275" wrap="square" tIns="381275">
            <a:normAutofit/>
          </a:bodyPr>
          <a:lstStyle>
            <a:lvl1pPr lvl="0">
              <a:spcBef>
                <a:spcPts val="0"/>
              </a:spcBef>
              <a:spcAft>
                <a:spcPts val="0"/>
              </a:spcAft>
              <a:buSzPts val="11700"/>
              <a:buNone/>
              <a:defRPr/>
            </a:lvl1pPr>
            <a:lvl2pPr lvl="1">
              <a:spcBef>
                <a:spcPts val="0"/>
              </a:spcBef>
              <a:spcAft>
                <a:spcPts val="0"/>
              </a:spcAft>
              <a:buSzPts val="11700"/>
              <a:buNone/>
              <a:defRPr/>
            </a:lvl2pPr>
            <a:lvl3pPr lvl="2">
              <a:spcBef>
                <a:spcPts val="0"/>
              </a:spcBef>
              <a:spcAft>
                <a:spcPts val="0"/>
              </a:spcAft>
              <a:buSzPts val="11700"/>
              <a:buNone/>
              <a:defRPr/>
            </a:lvl3pPr>
            <a:lvl4pPr lvl="3">
              <a:spcBef>
                <a:spcPts val="0"/>
              </a:spcBef>
              <a:spcAft>
                <a:spcPts val="0"/>
              </a:spcAft>
              <a:buSzPts val="11700"/>
              <a:buNone/>
              <a:defRPr/>
            </a:lvl4pPr>
            <a:lvl5pPr lvl="4">
              <a:spcBef>
                <a:spcPts val="0"/>
              </a:spcBef>
              <a:spcAft>
                <a:spcPts val="0"/>
              </a:spcAft>
              <a:buSzPts val="11700"/>
              <a:buNone/>
              <a:defRPr/>
            </a:lvl5pPr>
            <a:lvl6pPr lvl="5">
              <a:spcBef>
                <a:spcPts val="0"/>
              </a:spcBef>
              <a:spcAft>
                <a:spcPts val="0"/>
              </a:spcAft>
              <a:buSzPts val="11700"/>
              <a:buNone/>
              <a:defRPr/>
            </a:lvl6pPr>
            <a:lvl7pPr lvl="6">
              <a:spcBef>
                <a:spcPts val="0"/>
              </a:spcBef>
              <a:spcAft>
                <a:spcPts val="0"/>
              </a:spcAft>
              <a:buSzPts val="11700"/>
              <a:buNone/>
              <a:defRPr/>
            </a:lvl7pPr>
            <a:lvl8pPr lvl="7">
              <a:spcBef>
                <a:spcPts val="0"/>
              </a:spcBef>
              <a:spcAft>
                <a:spcPts val="0"/>
              </a:spcAft>
              <a:buSzPts val="11700"/>
              <a:buNone/>
              <a:defRPr/>
            </a:lvl8pPr>
            <a:lvl9pPr lvl="8">
              <a:spcBef>
                <a:spcPts val="0"/>
              </a:spcBef>
              <a:spcAft>
                <a:spcPts val="0"/>
              </a:spcAft>
              <a:buSzPts val="11700"/>
              <a:buNone/>
              <a:defRPr/>
            </a:lvl9pPr>
          </a:lstStyle>
          <a:p/>
        </p:txBody>
      </p:sp>
      <p:sp>
        <p:nvSpPr>
          <p:cNvPr id="18" name="Google Shape;18;p4"/>
          <p:cNvSpPr txBox="1"/>
          <p:nvPr>
            <p:ph idx="1" type="body"/>
          </p:nvPr>
        </p:nvSpPr>
        <p:spPr>
          <a:xfrm>
            <a:off x="859016" y="8066317"/>
            <a:ext cx="23481900" cy="23911800"/>
          </a:xfrm>
          <a:prstGeom prst="rect">
            <a:avLst/>
          </a:prstGeom>
        </p:spPr>
        <p:txBody>
          <a:bodyPr anchorCtr="0" anchor="t" bIns="381275" lIns="381275" spcFirstLastPara="1" rIns="381275" wrap="square" tIns="381275">
            <a:normAutofit/>
          </a:bodyPr>
          <a:lstStyle>
            <a:lvl1pPr indent="-704850" lvl="0" marL="457200">
              <a:spcBef>
                <a:spcPts val="0"/>
              </a:spcBef>
              <a:spcAft>
                <a:spcPts val="0"/>
              </a:spcAft>
              <a:buSzPts val="7500"/>
              <a:buChar char="●"/>
              <a:defRPr/>
            </a:lvl1pPr>
            <a:lvl2pPr indent="-596900" lvl="1" marL="914400">
              <a:spcBef>
                <a:spcPts val="0"/>
              </a:spcBef>
              <a:spcAft>
                <a:spcPts val="0"/>
              </a:spcAft>
              <a:buSzPts val="5800"/>
              <a:buChar char="○"/>
              <a:defRPr/>
            </a:lvl2pPr>
            <a:lvl3pPr indent="-596900" lvl="2" marL="1371600">
              <a:spcBef>
                <a:spcPts val="0"/>
              </a:spcBef>
              <a:spcAft>
                <a:spcPts val="0"/>
              </a:spcAft>
              <a:buSzPts val="5800"/>
              <a:buChar char="■"/>
              <a:defRPr/>
            </a:lvl3pPr>
            <a:lvl4pPr indent="-596900" lvl="3" marL="1828800">
              <a:spcBef>
                <a:spcPts val="0"/>
              </a:spcBef>
              <a:spcAft>
                <a:spcPts val="0"/>
              </a:spcAft>
              <a:buSzPts val="5800"/>
              <a:buChar char="●"/>
              <a:defRPr/>
            </a:lvl4pPr>
            <a:lvl5pPr indent="-596900" lvl="4" marL="2286000">
              <a:spcBef>
                <a:spcPts val="0"/>
              </a:spcBef>
              <a:spcAft>
                <a:spcPts val="0"/>
              </a:spcAft>
              <a:buSzPts val="5800"/>
              <a:buChar char="○"/>
              <a:defRPr/>
            </a:lvl5pPr>
            <a:lvl6pPr indent="-596900" lvl="5" marL="2743200">
              <a:spcBef>
                <a:spcPts val="0"/>
              </a:spcBef>
              <a:spcAft>
                <a:spcPts val="0"/>
              </a:spcAft>
              <a:buSzPts val="5800"/>
              <a:buChar char="■"/>
              <a:defRPr/>
            </a:lvl6pPr>
            <a:lvl7pPr indent="-596900" lvl="6" marL="3200400">
              <a:spcBef>
                <a:spcPts val="0"/>
              </a:spcBef>
              <a:spcAft>
                <a:spcPts val="0"/>
              </a:spcAft>
              <a:buSzPts val="5800"/>
              <a:buChar char="●"/>
              <a:defRPr/>
            </a:lvl7pPr>
            <a:lvl8pPr indent="-596900" lvl="7" marL="3657600">
              <a:spcBef>
                <a:spcPts val="0"/>
              </a:spcBef>
              <a:spcAft>
                <a:spcPts val="0"/>
              </a:spcAft>
              <a:buSzPts val="5800"/>
              <a:buChar char="○"/>
              <a:defRPr/>
            </a:lvl8pPr>
            <a:lvl9pPr indent="-596900" lvl="8" marL="4114800">
              <a:spcBef>
                <a:spcPts val="0"/>
              </a:spcBef>
              <a:spcAft>
                <a:spcPts val="0"/>
              </a:spcAft>
              <a:buSzPts val="5800"/>
              <a:buChar char="■"/>
              <a:defRPr/>
            </a:lvl9pPr>
          </a:lstStyle>
          <a:p/>
        </p:txBody>
      </p:sp>
      <p:sp>
        <p:nvSpPr>
          <p:cNvPr id="19" name="Google Shape;19;p4"/>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859016" y="3114786"/>
            <a:ext cx="23481900" cy="4008300"/>
          </a:xfrm>
          <a:prstGeom prst="rect">
            <a:avLst/>
          </a:prstGeom>
        </p:spPr>
        <p:txBody>
          <a:bodyPr anchorCtr="0" anchor="t" bIns="381275" lIns="381275" spcFirstLastPara="1" rIns="381275" wrap="square" tIns="381275">
            <a:normAutofit/>
          </a:bodyPr>
          <a:lstStyle>
            <a:lvl1pPr lvl="0">
              <a:spcBef>
                <a:spcPts val="0"/>
              </a:spcBef>
              <a:spcAft>
                <a:spcPts val="0"/>
              </a:spcAft>
              <a:buSzPts val="11700"/>
              <a:buNone/>
              <a:defRPr/>
            </a:lvl1pPr>
            <a:lvl2pPr lvl="1">
              <a:spcBef>
                <a:spcPts val="0"/>
              </a:spcBef>
              <a:spcAft>
                <a:spcPts val="0"/>
              </a:spcAft>
              <a:buSzPts val="11700"/>
              <a:buNone/>
              <a:defRPr/>
            </a:lvl2pPr>
            <a:lvl3pPr lvl="2">
              <a:spcBef>
                <a:spcPts val="0"/>
              </a:spcBef>
              <a:spcAft>
                <a:spcPts val="0"/>
              </a:spcAft>
              <a:buSzPts val="11700"/>
              <a:buNone/>
              <a:defRPr/>
            </a:lvl3pPr>
            <a:lvl4pPr lvl="3">
              <a:spcBef>
                <a:spcPts val="0"/>
              </a:spcBef>
              <a:spcAft>
                <a:spcPts val="0"/>
              </a:spcAft>
              <a:buSzPts val="11700"/>
              <a:buNone/>
              <a:defRPr/>
            </a:lvl4pPr>
            <a:lvl5pPr lvl="4">
              <a:spcBef>
                <a:spcPts val="0"/>
              </a:spcBef>
              <a:spcAft>
                <a:spcPts val="0"/>
              </a:spcAft>
              <a:buSzPts val="11700"/>
              <a:buNone/>
              <a:defRPr/>
            </a:lvl5pPr>
            <a:lvl6pPr lvl="5">
              <a:spcBef>
                <a:spcPts val="0"/>
              </a:spcBef>
              <a:spcAft>
                <a:spcPts val="0"/>
              </a:spcAft>
              <a:buSzPts val="11700"/>
              <a:buNone/>
              <a:defRPr/>
            </a:lvl6pPr>
            <a:lvl7pPr lvl="6">
              <a:spcBef>
                <a:spcPts val="0"/>
              </a:spcBef>
              <a:spcAft>
                <a:spcPts val="0"/>
              </a:spcAft>
              <a:buSzPts val="11700"/>
              <a:buNone/>
              <a:defRPr/>
            </a:lvl7pPr>
            <a:lvl8pPr lvl="7">
              <a:spcBef>
                <a:spcPts val="0"/>
              </a:spcBef>
              <a:spcAft>
                <a:spcPts val="0"/>
              </a:spcAft>
              <a:buSzPts val="11700"/>
              <a:buNone/>
              <a:defRPr/>
            </a:lvl8pPr>
            <a:lvl9pPr lvl="8">
              <a:spcBef>
                <a:spcPts val="0"/>
              </a:spcBef>
              <a:spcAft>
                <a:spcPts val="0"/>
              </a:spcAft>
              <a:buSzPts val="11700"/>
              <a:buNone/>
              <a:defRPr/>
            </a:lvl9pPr>
          </a:lstStyle>
          <a:p/>
        </p:txBody>
      </p:sp>
      <p:sp>
        <p:nvSpPr>
          <p:cNvPr id="22" name="Google Shape;22;p5"/>
          <p:cNvSpPr txBox="1"/>
          <p:nvPr>
            <p:ph idx="1" type="body"/>
          </p:nvPr>
        </p:nvSpPr>
        <p:spPr>
          <a:xfrm>
            <a:off x="859016" y="8066317"/>
            <a:ext cx="11023200" cy="23911800"/>
          </a:xfrm>
          <a:prstGeom prst="rect">
            <a:avLst/>
          </a:prstGeom>
        </p:spPr>
        <p:txBody>
          <a:bodyPr anchorCtr="0" anchor="t" bIns="381275" lIns="381275" spcFirstLastPara="1" rIns="381275" wrap="square" tIns="381275">
            <a:normAutofit/>
          </a:bodyPr>
          <a:lstStyle>
            <a:lvl1pPr indent="-596900" lvl="0" marL="457200">
              <a:spcBef>
                <a:spcPts val="0"/>
              </a:spcBef>
              <a:spcAft>
                <a:spcPts val="0"/>
              </a:spcAft>
              <a:buSzPts val="5800"/>
              <a:buChar char="●"/>
              <a:defRPr sz="5800"/>
            </a:lvl1pPr>
            <a:lvl2pPr indent="-546100" lvl="1" marL="914400">
              <a:spcBef>
                <a:spcPts val="0"/>
              </a:spcBef>
              <a:spcAft>
                <a:spcPts val="0"/>
              </a:spcAft>
              <a:buSzPts val="5000"/>
              <a:buChar char="○"/>
              <a:defRPr sz="5000"/>
            </a:lvl2pPr>
            <a:lvl3pPr indent="-546100" lvl="2" marL="1371600">
              <a:spcBef>
                <a:spcPts val="0"/>
              </a:spcBef>
              <a:spcAft>
                <a:spcPts val="0"/>
              </a:spcAft>
              <a:buSzPts val="5000"/>
              <a:buChar char="■"/>
              <a:defRPr sz="5000"/>
            </a:lvl3pPr>
            <a:lvl4pPr indent="-546100" lvl="3" marL="1828800">
              <a:spcBef>
                <a:spcPts val="0"/>
              </a:spcBef>
              <a:spcAft>
                <a:spcPts val="0"/>
              </a:spcAft>
              <a:buSzPts val="5000"/>
              <a:buChar char="●"/>
              <a:defRPr sz="5000"/>
            </a:lvl4pPr>
            <a:lvl5pPr indent="-546100" lvl="4" marL="2286000">
              <a:spcBef>
                <a:spcPts val="0"/>
              </a:spcBef>
              <a:spcAft>
                <a:spcPts val="0"/>
              </a:spcAft>
              <a:buSzPts val="5000"/>
              <a:buChar char="○"/>
              <a:defRPr sz="5000"/>
            </a:lvl5pPr>
            <a:lvl6pPr indent="-546100" lvl="5" marL="2743200">
              <a:spcBef>
                <a:spcPts val="0"/>
              </a:spcBef>
              <a:spcAft>
                <a:spcPts val="0"/>
              </a:spcAft>
              <a:buSzPts val="5000"/>
              <a:buChar char="■"/>
              <a:defRPr sz="5000"/>
            </a:lvl6pPr>
            <a:lvl7pPr indent="-546100" lvl="6" marL="3200400">
              <a:spcBef>
                <a:spcPts val="0"/>
              </a:spcBef>
              <a:spcAft>
                <a:spcPts val="0"/>
              </a:spcAft>
              <a:buSzPts val="5000"/>
              <a:buChar char="●"/>
              <a:defRPr sz="5000"/>
            </a:lvl7pPr>
            <a:lvl8pPr indent="-546100" lvl="7" marL="3657600">
              <a:spcBef>
                <a:spcPts val="0"/>
              </a:spcBef>
              <a:spcAft>
                <a:spcPts val="0"/>
              </a:spcAft>
              <a:buSzPts val="5000"/>
              <a:buChar char="○"/>
              <a:defRPr sz="5000"/>
            </a:lvl8pPr>
            <a:lvl9pPr indent="-546100" lvl="8" marL="4114800">
              <a:spcBef>
                <a:spcPts val="0"/>
              </a:spcBef>
              <a:spcAft>
                <a:spcPts val="0"/>
              </a:spcAft>
              <a:buSzPts val="5000"/>
              <a:buChar char="■"/>
              <a:defRPr sz="5000"/>
            </a:lvl9pPr>
          </a:lstStyle>
          <a:p/>
        </p:txBody>
      </p:sp>
      <p:sp>
        <p:nvSpPr>
          <p:cNvPr id="23" name="Google Shape;23;p5"/>
          <p:cNvSpPr txBox="1"/>
          <p:nvPr>
            <p:ph idx="2" type="body"/>
          </p:nvPr>
        </p:nvSpPr>
        <p:spPr>
          <a:xfrm>
            <a:off x="13317638" y="8066317"/>
            <a:ext cx="11023200" cy="23911800"/>
          </a:xfrm>
          <a:prstGeom prst="rect">
            <a:avLst/>
          </a:prstGeom>
        </p:spPr>
        <p:txBody>
          <a:bodyPr anchorCtr="0" anchor="t" bIns="381275" lIns="381275" spcFirstLastPara="1" rIns="381275" wrap="square" tIns="381275">
            <a:normAutofit/>
          </a:bodyPr>
          <a:lstStyle>
            <a:lvl1pPr indent="-596900" lvl="0" marL="457200">
              <a:spcBef>
                <a:spcPts val="0"/>
              </a:spcBef>
              <a:spcAft>
                <a:spcPts val="0"/>
              </a:spcAft>
              <a:buSzPts val="5800"/>
              <a:buChar char="●"/>
              <a:defRPr sz="5800"/>
            </a:lvl1pPr>
            <a:lvl2pPr indent="-546100" lvl="1" marL="914400">
              <a:spcBef>
                <a:spcPts val="0"/>
              </a:spcBef>
              <a:spcAft>
                <a:spcPts val="0"/>
              </a:spcAft>
              <a:buSzPts val="5000"/>
              <a:buChar char="○"/>
              <a:defRPr sz="5000"/>
            </a:lvl2pPr>
            <a:lvl3pPr indent="-546100" lvl="2" marL="1371600">
              <a:spcBef>
                <a:spcPts val="0"/>
              </a:spcBef>
              <a:spcAft>
                <a:spcPts val="0"/>
              </a:spcAft>
              <a:buSzPts val="5000"/>
              <a:buChar char="■"/>
              <a:defRPr sz="5000"/>
            </a:lvl3pPr>
            <a:lvl4pPr indent="-546100" lvl="3" marL="1828800">
              <a:spcBef>
                <a:spcPts val="0"/>
              </a:spcBef>
              <a:spcAft>
                <a:spcPts val="0"/>
              </a:spcAft>
              <a:buSzPts val="5000"/>
              <a:buChar char="●"/>
              <a:defRPr sz="5000"/>
            </a:lvl4pPr>
            <a:lvl5pPr indent="-546100" lvl="4" marL="2286000">
              <a:spcBef>
                <a:spcPts val="0"/>
              </a:spcBef>
              <a:spcAft>
                <a:spcPts val="0"/>
              </a:spcAft>
              <a:buSzPts val="5000"/>
              <a:buChar char="○"/>
              <a:defRPr sz="5000"/>
            </a:lvl5pPr>
            <a:lvl6pPr indent="-546100" lvl="5" marL="2743200">
              <a:spcBef>
                <a:spcPts val="0"/>
              </a:spcBef>
              <a:spcAft>
                <a:spcPts val="0"/>
              </a:spcAft>
              <a:buSzPts val="5000"/>
              <a:buChar char="■"/>
              <a:defRPr sz="5000"/>
            </a:lvl6pPr>
            <a:lvl7pPr indent="-546100" lvl="6" marL="3200400">
              <a:spcBef>
                <a:spcPts val="0"/>
              </a:spcBef>
              <a:spcAft>
                <a:spcPts val="0"/>
              </a:spcAft>
              <a:buSzPts val="5000"/>
              <a:buChar char="●"/>
              <a:defRPr sz="5000"/>
            </a:lvl7pPr>
            <a:lvl8pPr indent="-546100" lvl="7" marL="3657600">
              <a:spcBef>
                <a:spcPts val="0"/>
              </a:spcBef>
              <a:spcAft>
                <a:spcPts val="0"/>
              </a:spcAft>
              <a:buSzPts val="5000"/>
              <a:buChar char="○"/>
              <a:defRPr sz="5000"/>
            </a:lvl8pPr>
            <a:lvl9pPr indent="-546100" lvl="8" marL="4114800">
              <a:spcBef>
                <a:spcPts val="0"/>
              </a:spcBef>
              <a:spcAft>
                <a:spcPts val="0"/>
              </a:spcAft>
              <a:buSzPts val="5000"/>
              <a:buChar char="■"/>
              <a:defRPr sz="5000"/>
            </a:lvl9pPr>
          </a:lstStyle>
          <a:p/>
        </p:txBody>
      </p:sp>
      <p:sp>
        <p:nvSpPr>
          <p:cNvPr id="24" name="Google Shape;24;p5"/>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859016" y="3114786"/>
            <a:ext cx="23481900" cy="4008300"/>
          </a:xfrm>
          <a:prstGeom prst="rect">
            <a:avLst/>
          </a:prstGeom>
        </p:spPr>
        <p:txBody>
          <a:bodyPr anchorCtr="0" anchor="t" bIns="381275" lIns="381275" spcFirstLastPara="1" rIns="381275" wrap="square" tIns="381275">
            <a:normAutofit/>
          </a:bodyPr>
          <a:lstStyle>
            <a:lvl1pPr lvl="0">
              <a:spcBef>
                <a:spcPts val="0"/>
              </a:spcBef>
              <a:spcAft>
                <a:spcPts val="0"/>
              </a:spcAft>
              <a:buSzPts val="11700"/>
              <a:buNone/>
              <a:defRPr/>
            </a:lvl1pPr>
            <a:lvl2pPr lvl="1">
              <a:spcBef>
                <a:spcPts val="0"/>
              </a:spcBef>
              <a:spcAft>
                <a:spcPts val="0"/>
              </a:spcAft>
              <a:buSzPts val="11700"/>
              <a:buNone/>
              <a:defRPr/>
            </a:lvl2pPr>
            <a:lvl3pPr lvl="2">
              <a:spcBef>
                <a:spcPts val="0"/>
              </a:spcBef>
              <a:spcAft>
                <a:spcPts val="0"/>
              </a:spcAft>
              <a:buSzPts val="11700"/>
              <a:buNone/>
              <a:defRPr/>
            </a:lvl3pPr>
            <a:lvl4pPr lvl="3">
              <a:spcBef>
                <a:spcPts val="0"/>
              </a:spcBef>
              <a:spcAft>
                <a:spcPts val="0"/>
              </a:spcAft>
              <a:buSzPts val="11700"/>
              <a:buNone/>
              <a:defRPr/>
            </a:lvl4pPr>
            <a:lvl5pPr lvl="4">
              <a:spcBef>
                <a:spcPts val="0"/>
              </a:spcBef>
              <a:spcAft>
                <a:spcPts val="0"/>
              </a:spcAft>
              <a:buSzPts val="11700"/>
              <a:buNone/>
              <a:defRPr/>
            </a:lvl5pPr>
            <a:lvl6pPr lvl="5">
              <a:spcBef>
                <a:spcPts val="0"/>
              </a:spcBef>
              <a:spcAft>
                <a:spcPts val="0"/>
              </a:spcAft>
              <a:buSzPts val="11700"/>
              <a:buNone/>
              <a:defRPr/>
            </a:lvl6pPr>
            <a:lvl7pPr lvl="6">
              <a:spcBef>
                <a:spcPts val="0"/>
              </a:spcBef>
              <a:spcAft>
                <a:spcPts val="0"/>
              </a:spcAft>
              <a:buSzPts val="11700"/>
              <a:buNone/>
              <a:defRPr/>
            </a:lvl7pPr>
            <a:lvl8pPr lvl="7">
              <a:spcBef>
                <a:spcPts val="0"/>
              </a:spcBef>
              <a:spcAft>
                <a:spcPts val="0"/>
              </a:spcAft>
              <a:buSzPts val="11700"/>
              <a:buNone/>
              <a:defRPr/>
            </a:lvl8pPr>
            <a:lvl9pPr lvl="8">
              <a:spcBef>
                <a:spcPts val="0"/>
              </a:spcBef>
              <a:spcAft>
                <a:spcPts val="0"/>
              </a:spcAft>
              <a:buSzPts val="11700"/>
              <a:buNone/>
              <a:defRPr/>
            </a:lvl9pPr>
          </a:lstStyle>
          <a:p/>
        </p:txBody>
      </p:sp>
      <p:sp>
        <p:nvSpPr>
          <p:cNvPr id="27" name="Google Shape;27;p6"/>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859016" y="3888714"/>
            <a:ext cx="7738500" cy="5289300"/>
          </a:xfrm>
          <a:prstGeom prst="rect">
            <a:avLst/>
          </a:prstGeom>
        </p:spPr>
        <p:txBody>
          <a:bodyPr anchorCtr="0" anchor="b" bIns="381275" lIns="381275" spcFirstLastPara="1" rIns="381275" wrap="square" tIns="381275">
            <a:normAutofit/>
          </a:bodyPr>
          <a:lstStyle>
            <a:lvl1pPr lvl="0">
              <a:spcBef>
                <a:spcPts val="0"/>
              </a:spcBef>
              <a:spcAft>
                <a:spcPts val="0"/>
              </a:spcAft>
              <a:buSzPts val="10000"/>
              <a:buNone/>
              <a:defRPr sz="10000"/>
            </a:lvl1pPr>
            <a:lvl2pPr lvl="1">
              <a:spcBef>
                <a:spcPts val="0"/>
              </a:spcBef>
              <a:spcAft>
                <a:spcPts val="0"/>
              </a:spcAft>
              <a:buSzPts val="10000"/>
              <a:buNone/>
              <a:defRPr sz="10000"/>
            </a:lvl2pPr>
            <a:lvl3pPr lvl="2">
              <a:spcBef>
                <a:spcPts val="0"/>
              </a:spcBef>
              <a:spcAft>
                <a:spcPts val="0"/>
              </a:spcAft>
              <a:buSzPts val="10000"/>
              <a:buNone/>
              <a:defRPr sz="10000"/>
            </a:lvl3pPr>
            <a:lvl4pPr lvl="3">
              <a:spcBef>
                <a:spcPts val="0"/>
              </a:spcBef>
              <a:spcAft>
                <a:spcPts val="0"/>
              </a:spcAft>
              <a:buSzPts val="10000"/>
              <a:buNone/>
              <a:defRPr sz="10000"/>
            </a:lvl4pPr>
            <a:lvl5pPr lvl="4">
              <a:spcBef>
                <a:spcPts val="0"/>
              </a:spcBef>
              <a:spcAft>
                <a:spcPts val="0"/>
              </a:spcAft>
              <a:buSzPts val="10000"/>
              <a:buNone/>
              <a:defRPr sz="10000"/>
            </a:lvl5pPr>
            <a:lvl6pPr lvl="5">
              <a:spcBef>
                <a:spcPts val="0"/>
              </a:spcBef>
              <a:spcAft>
                <a:spcPts val="0"/>
              </a:spcAft>
              <a:buSzPts val="10000"/>
              <a:buNone/>
              <a:defRPr sz="10000"/>
            </a:lvl6pPr>
            <a:lvl7pPr lvl="6">
              <a:spcBef>
                <a:spcPts val="0"/>
              </a:spcBef>
              <a:spcAft>
                <a:spcPts val="0"/>
              </a:spcAft>
              <a:buSzPts val="10000"/>
              <a:buNone/>
              <a:defRPr sz="10000"/>
            </a:lvl7pPr>
            <a:lvl8pPr lvl="7">
              <a:spcBef>
                <a:spcPts val="0"/>
              </a:spcBef>
              <a:spcAft>
                <a:spcPts val="0"/>
              </a:spcAft>
              <a:buSzPts val="10000"/>
              <a:buNone/>
              <a:defRPr sz="10000"/>
            </a:lvl8pPr>
            <a:lvl9pPr lvl="8">
              <a:spcBef>
                <a:spcPts val="0"/>
              </a:spcBef>
              <a:spcAft>
                <a:spcPts val="0"/>
              </a:spcAft>
              <a:buSzPts val="10000"/>
              <a:buNone/>
              <a:defRPr sz="10000"/>
            </a:lvl9pPr>
          </a:lstStyle>
          <a:p/>
        </p:txBody>
      </p:sp>
      <p:sp>
        <p:nvSpPr>
          <p:cNvPr id="30" name="Google Shape;30;p7"/>
          <p:cNvSpPr txBox="1"/>
          <p:nvPr>
            <p:ph idx="1" type="body"/>
          </p:nvPr>
        </p:nvSpPr>
        <p:spPr>
          <a:xfrm>
            <a:off x="859016" y="9725984"/>
            <a:ext cx="7738500" cy="22253100"/>
          </a:xfrm>
          <a:prstGeom prst="rect">
            <a:avLst/>
          </a:prstGeom>
        </p:spPr>
        <p:txBody>
          <a:bodyPr anchorCtr="0" anchor="t" bIns="381275" lIns="381275" spcFirstLastPara="1" rIns="381275" wrap="square" tIns="381275">
            <a:normAutofit/>
          </a:bodyPr>
          <a:lstStyle>
            <a:lvl1pPr indent="-546100" lvl="0" marL="457200">
              <a:spcBef>
                <a:spcPts val="0"/>
              </a:spcBef>
              <a:spcAft>
                <a:spcPts val="0"/>
              </a:spcAft>
              <a:buSzPts val="5000"/>
              <a:buChar char="●"/>
              <a:defRPr sz="5000"/>
            </a:lvl1pPr>
            <a:lvl2pPr indent="-546100" lvl="1" marL="914400">
              <a:spcBef>
                <a:spcPts val="0"/>
              </a:spcBef>
              <a:spcAft>
                <a:spcPts val="0"/>
              </a:spcAft>
              <a:buSzPts val="5000"/>
              <a:buChar char="○"/>
              <a:defRPr sz="5000"/>
            </a:lvl2pPr>
            <a:lvl3pPr indent="-546100" lvl="2" marL="1371600">
              <a:spcBef>
                <a:spcPts val="0"/>
              </a:spcBef>
              <a:spcAft>
                <a:spcPts val="0"/>
              </a:spcAft>
              <a:buSzPts val="5000"/>
              <a:buChar char="■"/>
              <a:defRPr sz="5000"/>
            </a:lvl3pPr>
            <a:lvl4pPr indent="-546100" lvl="3" marL="1828800">
              <a:spcBef>
                <a:spcPts val="0"/>
              </a:spcBef>
              <a:spcAft>
                <a:spcPts val="0"/>
              </a:spcAft>
              <a:buSzPts val="5000"/>
              <a:buChar char="●"/>
              <a:defRPr sz="5000"/>
            </a:lvl4pPr>
            <a:lvl5pPr indent="-546100" lvl="4" marL="2286000">
              <a:spcBef>
                <a:spcPts val="0"/>
              </a:spcBef>
              <a:spcAft>
                <a:spcPts val="0"/>
              </a:spcAft>
              <a:buSzPts val="5000"/>
              <a:buChar char="○"/>
              <a:defRPr sz="5000"/>
            </a:lvl5pPr>
            <a:lvl6pPr indent="-546100" lvl="5" marL="2743200">
              <a:spcBef>
                <a:spcPts val="0"/>
              </a:spcBef>
              <a:spcAft>
                <a:spcPts val="0"/>
              </a:spcAft>
              <a:buSzPts val="5000"/>
              <a:buChar char="■"/>
              <a:defRPr sz="5000"/>
            </a:lvl6pPr>
            <a:lvl7pPr indent="-546100" lvl="6" marL="3200400">
              <a:spcBef>
                <a:spcPts val="0"/>
              </a:spcBef>
              <a:spcAft>
                <a:spcPts val="0"/>
              </a:spcAft>
              <a:buSzPts val="5000"/>
              <a:buChar char="●"/>
              <a:defRPr sz="5000"/>
            </a:lvl7pPr>
            <a:lvl8pPr indent="-546100" lvl="7" marL="3657600">
              <a:spcBef>
                <a:spcPts val="0"/>
              </a:spcBef>
              <a:spcAft>
                <a:spcPts val="0"/>
              </a:spcAft>
              <a:buSzPts val="5000"/>
              <a:buChar char="○"/>
              <a:defRPr sz="5000"/>
            </a:lvl8pPr>
            <a:lvl9pPr indent="-546100" lvl="8" marL="4114800">
              <a:spcBef>
                <a:spcPts val="0"/>
              </a:spcBef>
              <a:spcAft>
                <a:spcPts val="0"/>
              </a:spcAft>
              <a:buSzPts val="5000"/>
              <a:buChar char="■"/>
              <a:defRPr sz="5000"/>
            </a:lvl9pPr>
          </a:lstStyle>
          <a:p/>
        </p:txBody>
      </p:sp>
      <p:sp>
        <p:nvSpPr>
          <p:cNvPr id="31" name="Google Shape;31;p7"/>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351083" y="3150656"/>
            <a:ext cx="17549100" cy="28632000"/>
          </a:xfrm>
          <a:prstGeom prst="rect">
            <a:avLst/>
          </a:prstGeom>
        </p:spPr>
        <p:txBody>
          <a:bodyPr anchorCtr="0" anchor="ctr" bIns="381275" lIns="381275" spcFirstLastPara="1" rIns="381275" wrap="square" tIns="381275">
            <a:normAutofit/>
          </a:bodyPr>
          <a:lstStyle>
            <a:lvl1pPr lvl="0">
              <a:spcBef>
                <a:spcPts val="0"/>
              </a:spcBef>
              <a:spcAft>
                <a:spcPts val="0"/>
              </a:spcAft>
              <a:buSzPts val="20000"/>
              <a:buNone/>
              <a:defRPr sz="20000"/>
            </a:lvl1pPr>
            <a:lvl2pPr lvl="1">
              <a:spcBef>
                <a:spcPts val="0"/>
              </a:spcBef>
              <a:spcAft>
                <a:spcPts val="0"/>
              </a:spcAft>
              <a:buSzPts val="20000"/>
              <a:buNone/>
              <a:defRPr sz="20000"/>
            </a:lvl2pPr>
            <a:lvl3pPr lvl="2">
              <a:spcBef>
                <a:spcPts val="0"/>
              </a:spcBef>
              <a:spcAft>
                <a:spcPts val="0"/>
              </a:spcAft>
              <a:buSzPts val="20000"/>
              <a:buNone/>
              <a:defRPr sz="20000"/>
            </a:lvl3pPr>
            <a:lvl4pPr lvl="3">
              <a:spcBef>
                <a:spcPts val="0"/>
              </a:spcBef>
              <a:spcAft>
                <a:spcPts val="0"/>
              </a:spcAft>
              <a:buSzPts val="20000"/>
              <a:buNone/>
              <a:defRPr sz="20000"/>
            </a:lvl4pPr>
            <a:lvl5pPr lvl="4">
              <a:spcBef>
                <a:spcPts val="0"/>
              </a:spcBef>
              <a:spcAft>
                <a:spcPts val="0"/>
              </a:spcAft>
              <a:buSzPts val="20000"/>
              <a:buNone/>
              <a:defRPr sz="20000"/>
            </a:lvl5pPr>
            <a:lvl6pPr lvl="5">
              <a:spcBef>
                <a:spcPts val="0"/>
              </a:spcBef>
              <a:spcAft>
                <a:spcPts val="0"/>
              </a:spcAft>
              <a:buSzPts val="20000"/>
              <a:buNone/>
              <a:defRPr sz="20000"/>
            </a:lvl6pPr>
            <a:lvl7pPr lvl="6">
              <a:spcBef>
                <a:spcPts val="0"/>
              </a:spcBef>
              <a:spcAft>
                <a:spcPts val="0"/>
              </a:spcAft>
              <a:buSzPts val="20000"/>
              <a:buNone/>
              <a:defRPr sz="20000"/>
            </a:lvl7pPr>
            <a:lvl8pPr lvl="7">
              <a:spcBef>
                <a:spcPts val="0"/>
              </a:spcBef>
              <a:spcAft>
                <a:spcPts val="0"/>
              </a:spcAft>
              <a:buSzPts val="20000"/>
              <a:buNone/>
              <a:defRPr sz="20000"/>
            </a:lvl8pPr>
            <a:lvl9pPr lvl="8">
              <a:spcBef>
                <a:spcPts val="0"/>
              </a:spcBef>
              <a:spcAft>
                <a:spcPts val="0"/>
              </a:spcAft>
              <a:buSzPts val="20000"/>
              <a:buNone/>
              <a:defRPr sz="20000"/>
            </a:lvl9pPr>
          </a:lstStyle>
          <a:p/>
        </p:txBody>
      </p:sp>
      <p:sp>
        <p:nvSpPr>
          <p:cNvPr id="34" name="Google Shape;34;p8"/>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2600000" y="-875"/>
            <a:ext cx="12600000" cy="36000000"/>
          </a:xfrm>
          <a:prstGeom prst="rect">
            <a:avLst/>
          </a:prstGeom>
          <a:solidFill>
            <a:schemeClr val="lt2"/>
          </a:solidFill>
          <a:ln>
            <a:noFill/>
          </a:ln>
        </p:spPr>
        <p:txBody>
          <a:bodyPr anchorCtr="0" anchor="ctr" bIns="381275" lIns="381275" spcFirstLastPara="1" rIns="381275" wrap="square" tIns="3812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731693" y="8631146"/>
            <a:ext cx="11148300" cy="10374900"/>
          </a:xfrm>
          <a:prstGeom prst="rect">
            <a:avLst/>
          </a:prstGeom>
        </p:spPr>
        <p:txBody>
          <a:bodyPr anchorCtr="0" anchor="b" bIns="381275" lIns="381275" spcFirstLastPara="1" rIns="381275" wrap="square" tIns="381275">
            <a:normAutofit/>
          </a:bodyPr>
          <a:lstStyle>
            <a:lvl1pPr lvl="0" algn="ctr">
              <a:spcBef>
                <a:spcPts val="0"/>
              </a:spcBef>
              <a:spcAft>
                <a:spcPts val="0"/>
              </a:spcAft>
              <a:buSzPts val="17500"/>
              <a:buNone/>
              <a:defRPr sz="17500"/>
            </a:lvl1pPr>
            <a:lvl2pPr lvl="1" algn="ctr">
              <a:spcBef>
                <a:spcPts val="0"/>
              </a:spcBef>
              <a:spcAft>
                <a:spcPts val="0"/>
              </a:spcAft>
              <a:buSzPts val="17500"/>
              <a:buNone/>
              <a:defRPr sz="17500"/>
            </a:lvl2pPr>
            <a:lvl3pPr lvl="2" algn="ctr">
              <a:spcBef>
                <a:spcPts val="0"/>
              </a:spcBef>
              <a:spcAft>
                <a:spcPts val="0"/>
              </a:spcAft>
              <a:buSzPts val="17500"/>
              <a:buNone/>
              <a:defRPr sz="17500"/>
            </a:lvl3pPr>
            <a:lvl4pPr lvl="3" algn="ctr">
              <a:spcBef>
                <a:spcPts val="0"/>
              </a:spcBef>
              <a:spcAft>
                <a:spcPts val="0"/>
              </a:spcAft>
              <a:buSzPts val="17500"/>
              <a:buNone/>
              <a:defRPr sz="17500"/>
            </a:lvl4pPr>
            <a:lvl5pPr lvl="4" algn="ctr">
              <a:spcBef>
                <a:spcPts val="0"/>
              </a:spcBef>
              <a:spcAft>
                <a:spcPts val="0"/>
              </a:spcAft>
              <a:buSzPts val="17500"/>
              <a:buNone/>
              <a:defRPr sz="17500"/>
            </a:lvl5pPr>
            <a:lvl6pPr lvl="5" algn="ctr">
              <a:spcBef>
                <a:spcPts val="0"/>
              </a:spcBef>
              <a:spcAft>
                <a:spcPts val="0"/>
              </a:spcAft>
              <a:buSzPts val="17500"/>
              <a:buNone/>
              <a:defRPr sz="17500"/>
            </a:lvl6pPr>
            <a:lvl7pPr lvl="6" algn="ctr">
              <a:spcBef>
                <a:spcPts val="0"/>
              </a:spcBef>
              <a:spcAft>
                <a:spcPts val="0"/>
              </a:spcAft>
              <a:buSzPts val="17500"/>
              <a:buNone/>
              <a:defRPr sz="17500"/>
            </a:lvl7pPr>
            <a:lvl8pPr lvl="7" algn="ctr">
              <a:spcBef>
                <a:spcPts val="0"/>
              </a:spcBef>
              <a:spcAft>
                <a:spcPts val="0"/>
              </a:spcAft>
              <a:buSzPts val="17500"/>
              <a:buNone/>
              <a:defRPr sz="17500"/>
            </a:lvl8pPr>
            <a:lvl9pPr lvl="8" algn="ctr">
              <a:spcBef>
                <a:spcPts val="0"/>
              </a:spcBef>
              <a:spcAft>
                <a:spcPts val="0"/>
              </a:spcAft>
              <a:buSzPts val="17500"/>
              <a:buNone/>
              <a:defRPr sz="17500"/>
            </a:lvl9pPr>
          </a:lstStyle>
          <a:p/>
        </p:txBody>
      </p:sp>
      <p:sp>
        <p:nvSpPr>
          <p:cNvPr id="38" name="Google Shape;38;p9"/>
          <p:cNvSpPr txBox="1"/>
          <p:nvPr>
            <p:ph idx="1" type="subTitle"/>
          </p:nvPr>
        </p:nvSpPr>
        <p:spPr>
          <a:xfrm>
            <a:off x="731693" y="19619073"/>
            <a:ext cx="11148300" cy="8644500"/>
          </a:xfrm>
          <a:prstGeom prst="rect">
            <a:avLst/>
          </a:prstGeom>
        </p:spPr>
        <p:txBody>
          <a:bodyPr anchorCtr="0" anchor="t" bIns="381275" lIns="381275" spcFirstLastPara="1" rIns="381275" wrap="square" tIns="381275">
            <a:normAutofit/>
          </a:bodyPr>
          <a:lstStyle>
            <a:lvl1pPr lvl="0" algn="ctr">
              <a:lnSpc>
                <a:spcPct val="100000"/>
              </a:lnSpc>
              <a:spcBef>
                <a:spcPts val="0"/>
              </a:spcBef>
              <a:spcAft>
                <a:spcPts val="0"/>
              </a:spcAft>
              <a:buSzPts val="8800"/>
              <a:buNone/>
              <a:defRPr sz="8800"/>
            </a:lvl1pPr>
            <a:lvl2pPr lvl="1" algn="ctr">
              <a:lnSpc>
                <a:spcPct val="100000"/>
              </a:lnSpc>
              <a:spcBef>
                <a:spcPts val="0"/>
              </a:spcBef>
              <a:spcAft>
                <a:spcPts val="0"/>
              </a:spcAft>
              <a:buSzPts val="8800"/>
              <a:buNone/>
              <a:defRPr sz="8800"/>
            </a:lvl2pPr>
            <a:lvl3pPr lvl="2" algn="ctr">
              <a:lnSpc>
                <a:spcPct val="100000"/>
              </a:lnSpc>
              <a:spcBef>
                <a:spcPts val="0"/>
              </a:spcBef>
              <a:spcAft>
                <a:spcPts val="0"/>
              </a:spcAft>
              <a:buSzPts val="8800"/>
              <a:buNone/>
              <a:defRPr sz="8800"/>
            </a:lvl3pPr>
            <a:lvl4pPr lvl="3" algn="ctr">
              <a:lnSpc>
                <a:spcPct val="100000"/>
              </a:lnSpc>
              <a:spcBef>
                <a:spcPts val="0"/>
              </a:spcBef>
              <a:spcAft>
                <a:spcPts val="0"/>
              </a:spcAft>
              <a:buSzPts val="8800"/>
              <a:buNone/>
              <a:defRPr sz="8800"/>
            </a:lvl4pPr>
            <a:lvl5pPr lvl="4" algn="ctr">
              <a:lnSpc>
                <a:spcPct val="100000"/>
              </a:lnSpc>
              <a:spcBef>
                <a:spcPts val="0"/>
              </a:spcBef>
              <a:spcAft>
                <a:spcPts val="0"/>
              </a:spcAft>
              <a:buSzPts val="8800"/>
              <a:buNone/>
              <a:defRPr sz="8800"/>
            </a:lvl5pPr>
            <a:lvl6pPr lvl="5" algn="ctr">
              <a:lnSpc>
                <a:spcPct val="100000"/>
              </a:lnSpc>
              <a:spcBef>
                <a:spcPts val="0"/>
              </a:spcBef>
              <a:spcAft>
                <a:spcPts val="0"/>
              </a:spcAft>
              <a:buSzPts val="8800"/>
              <a:buNone/>
              <a:defRPr sz="8800"/>
            </a:lvl6pPr>
            <a:lvl7pPr lvl="6" algn="ctr">
              <a:lnSpc>
                <a:spcPct val="100000"/>
              </a:lnSpc>
              <a:spcBef>
                <a:spcPts val="0"/>
              </a:spcBef>
              <a:spcAft>
                <a:spcPts val="0"/>
              </a:spcAft>
              <a:buSzPts val="8800"/>
              <a:buNone/>
              <a:defRPr sz="8800"/>
            </a:lvl7pPr>
            <a:lvl8pPr lvl="7" algn="ctr">
              <a:lnSpc>
                <a:spcPct val="100000"/>
              </a:lnSpc>
              <a:spcBef>
                <a:spcPts val="0"/>
              </a:spcBef>
              <a:spcAft>
                <a:spcPts val="0"/>
              </a:spcAft>
              <a:buSzPts val="8800"/>
              <a:buNone/>
              <a:defRPr sz="8800"/>
            </a:lvl8pPr>
            <a:lvl9pPr lvl="8" algn="ctr">
              <a:lnSpc>
                <a:spcPct val="100000"/>
              </a:lnSpc>
              <a:spcBef>
                <a:spcPts val="0"/>
              </a:spcBef>
              <a:spcAft>
                <a:spcPts val="0"/>
              </a:spcAft>
              <a:buSzPts val="8800"/>
              <a:buNone/>
              <a:defRPr sz="8800"/>
            </a:lvl9pPr>
          </a:lstStyle>
          <a:p/>
        </p:txBody>
      </p:sp>
      <p:sp>
        <p:nvSpPr>
          <p:cNvPr id="39" name="Google Shape;39;p9"/>
          <p:cNvSpPr txBox="1"/>
          <p:nvPr>
            <p:ph idx="2" type="body"/>
          </p:nvPr>
        </p:nvSpPr>
        <p:spPr>
          <a:xfrm>
            <a:off x="13612795" y="5067892"/>
            <a:ext cx="10574400" cy="25862400"/>
          </a:xfrm>
          <a:prstGeom prst="rect">
            <a:avLst/>
          </a:prstGeom>
        </p:spPr>
        <p:txBody>
          <a:bodyPr anchorCtr="0" anchor="ctr" bIns="381275" lIns="381275" spcFirstLastPara="1" rIns="381275" wrap="square" tIns="381275">
            <a:normAutofit/>
          </a:bodyPr>
          <a:lstStyle>
            <a:lvl1pPr indent="-704850" lvl="0" marL="457200">
              <a:spcBef>
                <a:spcPts val="0"/>
              </a:spcBef>
              <a:spcAft>
                <a:spcPts val="0"/>
              </a:spcAft>
              <a:buSzPts val="7500"/>
              <a:buChar char="●"/>
              <a:defRPr/>
            </a:lvl1pPr>
            <a:lvl2pPr indent="-596900" lvl="1" marL="914400">
              <a:spcBef>
                <a:spcPts val="0"/>
              </a:spcBef>
              <a:spcAft>
                <a:spcPts val="0"/>
              </a:spcAft>
              <a:buSzPts val="5800"/>
              <a:buChar char="○"/>
              <a:defRPr/>
            </a:lvl2pPr>
            <a:lvl3pPr indent="-596900" lvl="2" marL="1371600">
              <a:spcBef>
                <a:spcPts val="0"/>
              </a:spcBef>
              <a:spcAft>
                <a:spcPts val="0"/>
              </a:spcAft>
              <a:buSzPts val="5800"/>
              <a:buChar char="■"/>
              <a:defRPr/>
            </a:lvl3pPr>
            <a:lvl4pPr indent="-596900" lvl="3" marL="1828800">
              <a:spcBef>
                <a:spcPts val="0"/>
              </a:spcBef>
              <a:spcAft>
                <a:spcPts val="0"/>
              </a:spcAft>
              <a:buSzPts val="5800"/>
              <a:buChar char="●"/>
              <a:defRPr/>
            </a:lvl4pPr>
            <a:lvl5pPr indent="-596900" lvl="4" marL="2286000">
              <a:spcBef>
                <a:spcPts val="0"/>
              </a:spcBef>
              <a:spcAft>
                <a:spcPts val="0"/>
              </a:spcAft>
              <a:buSzPts val="5800"/>
              <a:buChar char="○"/>
              <a:defRPr/>
            </a:lvl5pPr>
            <a:lvl6pPr indent="-596900" lvl="5" marL="2743200">
              <a:spcBef>
                <a:spcPts val="0"/>
              </a:spcBef>
              <a:spcAft>
                <a:spcPts val="0"/>
              </a:spcAft>
              <a:buSzPts val="5800"/>
              <a:buChar char="■"/>
              <a:defRPr/>
            </a:lvl6pPr>
            <a:lvl7pPr indent="-596900" lvl="6" marL="3200400">
              <a:spcBef>
                <a:spcPts val="0"/>
              </a:spcBef>
              <a:spcAft>
                <a:spcPts val="0"/>
              </a:spcAft>
              <a:buSzPts val="5800"/>
              <a:buChar char="●"/>
              <a:defRPr/>
            </a:lvl7pPr>
            <a:lvl8pPr indent="-596900" lvl="7" marL="3657600">
              <a:spcBef>
                <a:spcPts val="0"/>
              </a:spcBef>
              <a:spcAft>
                <a:spcPts val="0"/>
              </a:spcAft>
              <a:buSzPts val="5800"/>
              <a:buChar char="○"/>
              <a:defRPr/>
            </a:lvl8pPr>
            <a:lvl9pPr indent="-596900" lvl="8" marL="4114800">
              <a:spcBef>
                <a:spcPts val="0"/>
              </a:spcBef>
              <a:spcAft>
                <a:spcPts val="0"/>
              </a:spcAft>
              <a:buSzPts val="5800"/>
              <a:buChar char="■"/>
              <a:defRPr/>
            </a:lvl9pPr>
          </a:lstStyle>
          <a:p/>
        </p:txBody>
      </p:sp>
      <p:sp>
        <p:nvSpPr>
          <p:cNvPr id="40" name="Google Shape;40;p9"/>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859016" y="29610324"/>
            <a:ext cx="16532100" cy="4235100"/>
          </a:xfrm>
          <a:prstGeom prst="rect">
            <a:avLst/>
          </a:prstGeom>
        </p:spPr>
        <p:txBody>
          <a:bodyPr anchorCtr="0" anchor="ctr" bIns="381275" lIns="381275" spcFirstLastPara="1" rIns="381275" wrap="square" tIns="381275">
            <a:normAutofit/>
          </a:bodyPr>
          <a:lstStyle>
            <a:lvl1pPr indent="-228600" lvl="0" marL="457200">
              <a:lnSpc>
                <a:spcPct val="100000"/>
              </a:lnSpc>
              <a:spcBef>
                <a:spcPts val="0"/>
              </a:spcBef>
              <a:spcAft>
                <a:spcPts val="0"/>
              </a:spcAft>
              <a:buSzPts val="7500"/>
              <a:buNone/>
              <a:defRPr/>
            </a:lvl1pPr>
          </a:lstStyle>
          <a:p/>
        </p:txBody>
      </p:sp>
      <p:sp>
        <p:nvSpPr>
          <p:cNvPr id="43" name="Google Shape;43;p10"/>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59016" y="3114786"/>
            <a:ext cx="23481900" cy="4008300"/>
          </a:xfrm>
          <a:prstGeom prst="rect">
            <a:avLst/>
          </a:prstGeom>
          <a:noFill/>
          <a:ln>
            <a:noFill/>
          </a:ln>
        </p:spPr>
        <p:txBody>
          <a:bodyPr anchorCtr="0" anchor="t" bIns="381275" lIns="381275" spcFirstLastPara="1" rIns="381275" wrap="square" tIns="381275">
            <a:normAutofit/>
          </a:bodyPr>
          <a:lstStyle>
            <a:lvl1pPr lvl="0">
              <a:spcBef>
                <a:spcPts val="0"/>
              </a:spcBef>
              <a:spcAft>
                <a:spcPts val="0"/>
              </a:spcAft>
              <a:buClr>
                <a:schemeClr val="dk1"/>
              </a:buClr>
              <a:buSzPts val="11700"/>
              <a:buNone/>
              <a:defRPr sz="11700">
                <a:solidFill>
                  <a:schemeClr val="dk1"/>
                </a:solidFill>
              </a:defRPr>
            </a:lvl1pPr>
            <a:lvl2pPr lvl="1">
              <a:spcBef>
                <a:spcPts val="0"/>
              </a:spcBef>
              <a:spcAft>
                <a:spcPts val="0"/>
              </a:spcAft>
              <a:buClr>
                <a:schemeClr val="dk1"/>
              </a:buClr>
              <a:buSzPts val="11700"/>
              <a:buNone/>
              <a:defRPr sz="11700">
                <a:solidFill>
                  <a:schemeClr val="dk1"/>
                </a:solidFill>
              </a:defRPr>
            </a:lvl2pPr>
            <a:lvl3pPr lvl="2">
              <a:spcBef>
                <a:spcPts val="0"/>
              </a:spcBef>
              <a:spcAft>
                <a:spcPts val="0"/>
              </a:spcAft>
              <a:buClr>
                <a:schemeClr val="dk1"/>
              </a:buClr>
              <a:buSzPts val="11700"/>
              <a:buNone/>
              <a:defRPr sz="11700">
                <a:solidFill>
                  <a:schemeClr val="dk1"/>
                </a:solidFill>
              </a:defRPr>
            </a:lvl3pPr>
            <a:lvl4pPr lvl="3">
              <a:spcBef>
                <a:spcPts val="0"/>
              </a:spcBef>
              <a:spcAft>
                <a:spcPts val="0"/>
              </a:spcAft>
              <a:buClr>
                <a:schemeClr val="dk1"/>
              </a:buClr>
              <a:buSzPts val="11700"/>
              <a:buNone/>
              <a:defRPr sz="11700">
                <a:solidFill>
                  <a:schemeClr val="dk1"/>
                </a:solidFill>
              </a:defRPr>
            </a:lvl4pPr>
            <a:lvl5pPr lvl="4">
              <a:spcBef>
                <a:spcPts val="0"/>
              </a:spcBef>
              <a:spcAft>
                <a:spcPts val="0"/>
              </a:spcAft>
              <a:buClr>
                <a:schemeClr val="dk1"/>
              </a:buClr>
              <a:buSzPts val="11700"/>
              <a:buNone/>
              <a:defRPr sz="11700">
                <a:solidFill>
                  <a:schemeClr val="dk1"/>
                </a:solidFill>
              </a:defRPr>
            </a:lvl5pPr>
            <a:lvl6pPr lvl="5">
              <a:spcBef>
                <a:spcPts val="0"/>
              </a:spcBef>
              <a:spcAft>
                <a:spcPts val="0"/>
              </a:spcAft>
              <a:buClr>
                <a:schemeClr val="dk1"/>
              </a:buClr>
              <a:buSzPts val="11700"/>
              <a:buNone/>
              <a:defRPr sz="11700">
                <a:solidFill>
                  <a:schemeClr val="dk1"/>
                </a:solidFill>
              </a:defRPr>
            </a:lvl6pPr>
            <a:lvl7pPr lvl="6">
              <a:spcBef>
                <a:spcPts val="0"/>
              </a:spcBef>
              <a:spcAft>
                <a:spcPts val="0"/>
              </a:spcAft>
              <a:buClr>
                <a:schemeClr val="dk1"/>
              </a:buClr>
              <a:buSzPts val="11700"/>
              <a:buNone/>
              <a:defRPr sz="11700">
                <a:solidFill>
                  <a:schemeClr val="dk1"/>
                </a:solidFill>
              </a:defRPr>
            </a:lvl7pPr>
            <a:lvl8pPr lvl="7">
              <a:spcBef>
                <a:spcPts val="0"/>
              </a:spcBef>
              <a:spcAft>
                <a:spcPts val="0"/>
              </a:spcAft>
              <a:buClr>
                <a:schemeClr val="dk1"/>
              </a:buClr>
              <a:buSzPts val="11700"/>
              <a:buNone/>
              <a:defRPr sz="11700">
                <a:solidFill>
                  <a:schemeClr val="dk1"/>
                </a:solidFill>
              </a:defRPr>
            </a:lvl8pPr>
            <a:lvl9pPr lvl="8">
              <a:spcBef>
                <a:spcPts val="0"/>
              </a:spcBef>
              <a:spcAft>
                <a:spcPts val="0"/>
              </a:spcAft>
              <a:buClr>
                <a:schemeClr val="dk1"/>
              </a:buClr>
              <a:buSzPts val="11700"/>
              <a:buNone/>
              <a:defRPr sz="11700">
                <a:solidFill>
                  <a:schemeClr val="dk1"/>
                </a:solidFill>
              </a:defRPr>
            </a:lvl9pPr>
          </a:lstStyle>
          <a:p/>
        </p:txBody>
      </p:sp>
      <p:sp>
        <p:nvSpPr>
          <p:cNvPr id="7" name="Google Shape;7;p1"/>
          <p:cNvSpPr txBox="1"/>
          <p:nvPr>
            <p:ph idx="1" type="body"/>
          </p:nvPr>
        </p:nvSpPr>
        <p:spPr>
          <a:xfrm>
            <a:off x="859016" y="8066317"/>
            <a:ext cx="23481900" cy="23911800"/>
          </a:xfrm>
          <a:prstGeom prst="rect">
            <a:avLst/>
          </a:prstGeom>
          <a:noFill/>
          <a:ln>
            <a:noFill/>
          </a:ln>
        </p:spPr>
        <p:txBody>
          <a:bodyPr anchorCtr="0" anchor="t" bIns="381275" lIns="381275" spcFirstLastPara="1" rIns="381275" wrap="square" tIns="381275">
            <a:normAutofit/>
          </a:bodyPr>
          <a:lstStyle>
            <a:lvl1pPr indent="-704850" lvl="0" marL="457200">
              <a:lnSpc>
                <a:spcPct val="115000"/>
              </a:lnSpc>
              <a:spcBef>
                <a:spcPts val="0"/>
              </a:spcBef>
              <a:spcAft>
                <a:spcPts val="0"/>
              </a:spcAft>
              <a:buClr>
                <a:schemeClr val="dk2"/>
              </a:buClr>
              <a:buSzPts val="7500"/>
              <a:buChar char="●"/>
              <a:defRPr sz="7500">
                <a:solidFill>
                  <a:schemeClr val="dk2"/>
                </a:solidFill>
              </a:defRPr>
            </a:lvl1pPr>
            <a:lvl2pPr indent="-596900" lvl="1" marL="914400">
              <a:lnSpc>
                <a:spcPct val="115000"/>
              </a:lnSpc>
              <a:spcBef>
                <a:spcPts val="0"/>
              </a:spcBef>
              <a:spcAft>
                <a:spcPts val="0"/>
              </a:spcAft>
              <a:buClr>
                <a:schemeClr val="dk2"/>
              </a:buClr>
              <a:buSzPts val="5800"/>
              <a:buChar char="○"/>
              <a:defRPr sz="5800">
                <a:solidFill>
                  <a:schemeClr val="dk2"/>
                </a:solidFill>
              </a:defRPr>
            </a:lvl2pPr>
            <a:lvl3pPr indent="-596900" lvl="2" marL="1371600">
              <a:lnSpc>
                <a:spcPct val="115000"/>
              </a:lnSpc>
              <a:spcBef>
                <a:spcPts val="0"/>
              </a:spcBef>
              <a:spcAft>
                <a:spcPts val="0"/>
              </a:spcAft>
              <a:buClr>
                <a:schemeClr val="dk2"/>
              </a:buClr>
              <a:buSzPts val="5800"/>
              <a:buChar char="■"/>
              <a:defRPr sz="5800">
                <a:solidFill>
                  <a:schemeClr val="dk2"/>
                </a:solidFill>
              </a:defRPr>
            </a:lvl3pPr>
            <a:lvl4pPr indent="-596900" lvl="3" marL="1828800">
              <a:lnSpc>
                <a:spcPct val="115000"/>
              </a:lnSpc>
              <a:spcBef>
                <a:spcPts val="0"/>
              </a:spcBef>
              <a:spcAft>
                <a:spcPts val="0"/>
              </a:spcAft>
              <a:buClr>
                <a:schemeClr val="dk2"/>
              </a:buClr>
              <a:buSzPts val="5800"/>
              <a:buChar char="●"/>
              <a:defRPr sz="5800">
                <a:solidFill>
                  <a:schemeClr val="dk2"/>
                </a:solidFill>
              </a:defRPr>
            </a:lvl4pPr>
            <a:lvl5pPr indent="-596900" lvl="4" marL="2286000">
              <a:lnSpc>
                <a:spcPct val="115000"/>
              </a:lnSpc>
              <a:spcBef>
                <a:spcPts val="0"/>
              </a:spcBef>
              <a:spcAft>
                <a:spcPts val="0"/>
              </a:spcAft>
              <a:buClr>
                <a:schemeClr val="dk2"/>
              </a:buClr>
              <a:buSzPts val="5800"/>
              <a:buChar char="○"/>
              <a:defRPr sz="5800">
                <a:solidFill>
                  <a:schemeClr val="dk2"/>
                </a:solidFill>
              </a:defRPr>
            </a:lvl5pPr>
            <a:lvl6pPr indent="-596900" lvl="5" marL="2743200">
              <a:lnSpc>
                <a:spcPct val="115000"/>
              </a:lnSpc>
              <a:spcBef>
                <a:spcPts val="0"/>
              </a:spcBef>
              <a:spcAft>
                <a:spcPts val="0"/>
              </a:spcAft>
              <a:buClr>
                <a:schemeClr val="dk2"/>
              </a:buClr>
              <a:buSzPts val="5800"/>
              <a:buChar char="■"/>
              <a:defRPr sz="5800">
                <a:solidFill>
                  <a:schemeClr val="dk2"/>
                </a:solidFill>
              </a:defRPr>
            </a:lvl6pPr>
            <a:lvl7pPr indent="-596900" lvl="6" marL="3200400">
              <a:lnSpc>
                <a:spcPct val="115000"/>
              </a:lnSpc>
              <a:spcBef>
                <a:spcPts val="0"/>
              </a:spcBef>
              <a:spcAft>
                <a:spcPts val="0"/>
              </a:spcAft>
              <a:buClr>
                <a:schemeClr val="dk2"/>
              </a:buClr>
              <a:buSzPts val="5800"/>
              <a:buChar char="●"/>
              <a:defRPr sz="5800">
                <a:solidFill>
                  <a:schemeClr val="dk2"/>
                </a:solidFill>
              </a:defRPr>
            </a:lvl7pPr>
            <a:lvl8pPr indent="-596900" lvl="7" marL="3657600">
              <a:lnSpc>
                <a:spcPct val="115000"/>
              </a:lnSpc>
              <a:spcBef>
                <a:spcPts val="0"/>
              </a:spcBef>
              <a:spcAft>
                <a:spcPts val="0"/>
              </a:spcAft>
              <a:buClr>
                <a:schemeClr val="dk2"/>
              </a:buClr>
              <a:buSzPts val="5800"/>
              <a:buChar char="○"/>
              <a:defRPr sz="5800">
                <a:solidFill>
                  <a:schemeClr val="dk2"/>
                </a:solidFill>
              </a:defRPr>
            </a:lvl8pPr>
            <a:lvl9pPr indent="-596900" lvl="8" marL="4114800">
              <a:lnSpc>
                <a:spcPct val="115000"/>
              </a:lnSpc>
              <a:spcBef>
                <a:spcPts val="0"/>
              </a:spcBef>
              <a:spcAft>
                <a:spcPts val="0"/>
              </a:spcAft>
              <a:buClr>
                <a:schemeClr val="dk2"/>
              </a:buClr>
              <a:buSzPts val="5800"/>
              <a:buChar char="■"/>
              <a:defRPr sz="5800">
                <a:solidFill>
                  <a:schemeClr val="dk2"/>
                </a:solidFill>
              </a:defRPr>
            </a:lvl9pPr>
          </a:lstStyle>
          <a:p/>
        </p:txBody>
      </p:sp>
      <p:sp>
        <p:nvSpPr>
          <p:cNvPr id="8" name="Google Shape;8;p1"/>
          <p:cNvSpPr txBox="1"/>
          <p:nvPr>
            <p:ph idx="12" type="sldNum"/>
          </p:nvPr>
        </p:nvSpPr>
        <p:spPr>
          <a:xfrm>
            <a:off x="23349293" y="32638438"/>
            <a:ext cx="1512300" cy="2754900"/>
          </a:xfrm>
          <a:prstGeom prst="rect">
            <a:avLst/>
          </a:prstGeom>
          <a:noFill/>
          <a:ln>
            <a:noFill/>
          </a:ln>
        </p:spPr>
        <p:txBody>
          <a:bodyPr anchorCtr="0" anchor="ctr" bIns="381275" lIns="381275" spcFirstLastPara="1" rIns="381275" wrap="square" tIns="381275">
            <a:normAutofit/>
          </a:bodyPr>
          <a:lstStyle>
            <a:lvl1pPr lvl="0" algn="r">
              <a:buNone/>
              <a:defRPr sz="4200">
                <a:solidFill>
                  <a:schemeClr val="dk2"/>
                </a:solidFill>
              </a:defRPr>
            </a:lvl1pPr>
            <a:lvl2pPr lvl="1" algn="r">
              <a:buNone/>
              <a:defRPr sz="4200">
                <a:solidFill>
                  <a:schemeClr val="dk2"/>
                </a:solidFill>
              </a:defRPr>
            </a:lvl2pPr>
            <a:lvl3pPr lvl="2" algn="r">
              <a:buNone/>
              <a:defRPr sz="4200">
                <a:solidFill>
                  <a:schemeClr val="dk2"/>
                </a:solidFill>
              </a:defRPr>
            </a:lvl3pPr>
            <a:lvl4pPr lvl="3" algn="r">
              <a:buNone/>
              <a:defRPr sz="4200">
                <a:solidFill>
                  <a:schemeClr val="dk2"/>
                </a:solidFill>
              </a:defRPr>
            </a:lvl4pPr>
            <a:lvl5pPr lvl="4" algn="r">
              <a:buNone/>
              <a:defRPr sz="4200">
                <a:solidFill>
                  <a:schemeClr val="dk2"/>
                </a:solidFill>
              </a:defRPr>
            </a:lvl5pPr>
            <a:lvl6pPr lvl="5" algn="r">
              <a:buNone/>
              <a:defRPr sz="4200">
                <a:solidFill>
                  <a:schemeClr val="dk2"/>
                </a:solidFill>
              </a:defRPr>
            </a:lvl6pPr>
            <a:lvl7pPr lvl="6" algn="r">
              <a:buNone/>
              <a:defRPr sz="4200">
                <a:solidFill>
                  <a:schemeClr val="dk2"/>
                </a:solidFill>
              </a:defRPr>
            </a:lvl7pPr>
            <a:lvl8pPr lvl="7" algn="r">
              <a:buNone/>
              <a:defRPr sz="4200">
                <a:solidFill>
                  <a:schemeClr val="dk2"/>
                </a:solidFill>
              </a:defRPr>
            </a:lvl8pPr>
            <a:lvl9pPr lvl="8" algn="r">
              <a:buNone/>
              <a:defRPr sz="42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1.png"/><Relationship Id="rId5" Type="http://schemas.openxmlformats.org/officeDocument/2006/relationships/image" Target="../media/image2.jp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3251"/>
        </a:solidFill>
      </p:bgPr>
    </p:bg>
    <p:spTree>
      <p:nvGrpSpPr>
        <p:cNvPr id="53" name="Shape 53"/>
        <p:cNvGrpSpPr/>
        <p:nvPr/>
      </p:nvGrpSpPr>
      <p:grpSpPr>
        <a:xfrm>
          <a:off x="0" y="0"/>
          <a:ext cx="0" cy="0"/>
          <a:chOff x="0" y="0"/>
          <a:chExt cx="0" cy="0"/>
        </a:xfrm>
      </p:grpSpPr>
      <p:graphicFrame>
        <p:nvGraphicFramePr>
          <p:cNvPr id="54" name="Google Shape;54;p13"/>
          <p:cNvGraphicFramePr/>
          <p:nvPr/>
        </p:nvGraphicFramePr>
        <p:xfrm>
          <a:off x="0" y="4291038"/>
          <a:ext cx="3000000" cy="3000000"/>
        </p:xfrm>
        <a:graphic>
          <a:graphicData uri="http://schemas.openxmlformats.org/drawingml/2006/table">
            <a:tbl>
              <a:tblPr>
                <a:noFill/>
                <a:tableStyleId>{9A132167-F165-4D36-95CD-F2342764241F}</a:tableStyleId>
              </a:tblPr>
              <a:tblGrid>
                <a:gridCol w="12600000"/>
                <a:gridCol w="12600000"/>
              </a:tblGrid>
              <a:tr h="7071575">
                <a:tc gridSpan="2">
                  <a:txBody>
                    <a:bodyPr/>
                    <a:lstStyle/>
                    <a:p>
                      <a:pPr indent="0" lvl="0" marL="1800000" marR="1800000" rtl="0" algn="l">
                        <a:spcBef>
                          <a:spcPts val="0"/>
                        </a:spcBef>
                        <a:spcAft>
                          <a:spcPts val="0"/>
                        </a:spcAft>
                        <a:buNone/>
                      </a:pPr>
                      <a:r>
                        <a:rPr b="1" lang="it" sz="7000">
                          <a:solidFill>
                            <a:schemeClr val="lt1"/>
                          </a:solidFill>
                          <a:latin typeface="Helvetica Neue"/>
                          <a:ea typeface="Helvetica Neue"/>
                          <a:cs typeface="Helvetica Neue"/>
                          <a:sym typeface="Helvetica Neue"/>
                        </a:rPr>
                        <a:t>Maecenas faucibus mollis interdum. Duis mollis, est non commodo luctus, nisi erat porttitor ligula, eget lacinia odio sem nec elit.</a:t>
                      </a:r>
                      <a:endParaRPr b="1" sz="7000">
                        <a:solidFill>
                          <a:schemeClr val="lt1"/>
                        </a:solidFill>
                        <a:latin typeface="Helvetica Neue"/>
                        <a:ea typeface="Helvetica Neue"/>
                        <a:cs typeface="Helvetica Neue"/>
                        <a:sym typeface="Helvetica Neue"/>
                      </a:endParaRPr>
                    </a:p>
                    <a:p>
                      <a:pPr indent="0" lvl="0" marL="1800000" marR="1800000" rtl="0" algn="l">
                        <a:spcBef>
                          <a:spcPts val="2000"/>
                        </a:spcBef>
                        <a:spcAft>
                          <a:spcPts val="0"/>
                        </a:spcAft>
                        <a:buNone/>
                      </a:pPr>
                      <a:r>
                        <a:rPr lang="it" sz="5000">
                          <a:solidFill>
                            <a:srgbClr val="FFBC00"/>
                          </a:solidFill>
                          <a:latin typeface="Helvetica Neue"/>
                          <a:ea typeface="Helvetica Neue"/>
                          <a:cs typeface="Helvetica Neue"/>
                          <a:sym typeface="Helvetica Neue"/>
                        </a:rPr>
                        <a:t>Praesent commodo cursus magna, vel scelerisque nisl consectetur et Aenean lacinia bibendum nulla sed consectetur. Etiam porta sem.</a:t>
                      </a:r>
                      <a:endParaRPr sz="5000">
                        <a:solidFill>
                          <a:srgbClr val="FFBC00"/>
                        </a:solidFill>
                        <a:latin typeface="Helvetica Neue"/>
                        <a:ea typeface="Helvetica Neue"/>
                        <a:cs typeface="Helvetica Neue"/>
                        <a:sym typeface="Helvetica Neue"/>
                      </a:endParaRPr>
                    </a:p>
                    <a:p>
                      <a:pPr indent="0" lvl="0" marL="1800000" marR="1800000" rtl="0" algn="l">
                        <a:spcBef>
                          <a:spcPts val="2000"/>
                        </a:spcBef>
                        <a:spcAft>
                          <a:spcPts val="2000"/>
                        </a:spcAft>
                        <a:buNone/>
                      </a:pPr>
                      <a:r>
                        <a:rPr lang="it" sz="3200">
                          <a:solidFill>
                            <a:schemeClr val="lt1"/>
                          </a:solidFill>
                          <a:latin typeface="Helvetica Neue"/>
                          <a:ea typeface="Helvetica Neue"/>
                          <a:cs typeface="Helvetica Neue"/>
                          <a:sym typeface="Helvetica Neue"/>
                        </a:rPr>
                        <a:t>Praesent commodo cursus magna, vel scelerisque nisl consectetur et Aenean lacinia bibendum nulla sed consectetur. Etiam porta sem.</a:t>
                      </a:r>
                      <a:endParaRPr b="1" sz="7000">
                        <a:solidFill>
                          <a:schemeClr val="lt1"/>
                        </a:solidFill>
                        <a:latin typeface="Helvetica Neue"/>
                        <a:ea typeface="Helvetica Neue"/>
                        <a:cs typeface="Helvetica Neue"/>
                        <a:sym typeface="Helvetica Neue"/>
                      </a:endParaRPr>
                    </a:p>
                  </a:txBody>
                  <a:tcPr marT="0" marB="720000" marR="0" marL="0">
                    <a:lnL cap="flat" cmpd="sng" w="76200">
                      <a:solidFill>
                        <a:schemeClr val="accent5">
                          <a:alpha val="0"/>
                        </a:schemeClr>
                      </a:solidFill>
                      <a:prstDash val="solid"/>
                      <a:round/>
                      <a:headEnd len="sm" w="sm" type="none"/>
                      <a:tailEnd len="sm" w="sm" type="none"/>
                    </a:lnL>
                    <a:lnR cap="flat" cmpd="sng" w="76200">
                      <a:solidFill>
                        <a:schemeClr val="accent5">
                          <a:alpha val="0"/>
                        </a:schemeClr>
                      </a:solidFill>
                      <a:prstDash val="solid"/>
                      <a:round/>
                      <a:headEnd len="sm" w="sm" type="none"/>
                      <a:tailEnd len="sm" w="sm" type="none"/>
                    </a:lnR>
                    <a:lnT cap="flat" cmpd="sng" w="76200">
                      <a:solidFill>
                        <a:schemeClr val="accent5">
                          <a:alpha val="0"/>
                        </a:schemeClr>
                      </a:solidFill>
                      <a:prstDash val="solid"/>
                      <a:round/>
                      <a:headEnd len="sm" w="sm" type="none"/>
                      <a:tailEnd len="sm" w="sm" type="none"/>
                    </a:lnT>
                    <a:lnB cap="flat" cmpd="sng" w="76200">
                      <a:solidFill>
                        <a:schemeClr val="accent5">
                          <a:alpha val="0"/>
                        </a:schemeClr>
                      </a:solidFill>
                      <a:prstDash val="solid"/>
                      <a:round/>
                      <a:headEnd len="sm" w="sm" type="none"/>
                      <a:tailEnd len="sm" w="sm" type="none"/>
                    </a:lnB>
                  </a:tcPr>
                </a:tc>
                <a:tc hMerge="1"/>
              </a:tr>
              <a:tr h="24637375">
                <a:tc>
                  <a:txBody>
                    <a:bodyPr/>
                    <a:lstStyle/>
                    <a:p>
                      <a:pPr indent="0" lvl="0" marL="0" rtl="0" algn="l">
                        <a:spcBef>
                          <a:spcPts val="2000"/>
                        </a:spcBef>
                        <a:spcAft>
                          <a:spcPts val="0"/>
                        </a:spcAft>
                        <a:buNone/>
                      </a:pPr>
                      <a:r>
                        <a:rPr b="1" lang="it" sz="4000">
                          <a:latin typeface="Helvetica Neue"/>
                          <a:ea typeface="Helvetica Neue"/>
                          <a:cs typeface="Helvetica Neue"/>
                          <a:sym typeface="Helvetica Neue"/>
                        </a:rPr>
                        <a:t>Introduction</a:t>
                      </a:r>
                      <a:endParaRPr b="1" sz="4000">
                        <a:latin typeface="Helvetica Neue"/>
                        <a:ea typeface="Helvetica Neue"/>
                        <a:cs typeface="Helvetica Neue"/>
                        <a:sym typeface="Helvetica Neue"/>
                      </a:endParaRPr>
                    </a:p>
                    <a:p>
                      <a:pPr indent="0" lvl="0" marL="0" rtl="0" algn="l">
                        <a:spcBef>
                          <a:spcPts val="2000"/>
                        </a:spcBef>
                        <a:spcAft>
                          <a:spcPts val="0"/>
                        </a:spcAft>
                        <a:buNone/>
                      </a:pPr>
                      <a:r>
                        <a:rPr lang="it" sz="2600">
                          <a:latin typeface="Helvetica Neue"/>
                          <a:ea typeface="Helvetica Neue"/>
                          <a:cs typeface="Helvetica Neue"/>
                          <a:sym typeface="Helvetica Neue"/>
                        </a:rPr>
                        <a:t>Praesent commodo cursus magna, vel scelerisque nisl consectetur et. Cum sociis natoque penatibus et magnis dis parturient montes, nascetur ridiculus mus. Vestibulum id ligula porta felis euismod semper. Curabitur blandit tempus porttitor. Aenean eu leo quam. Pellentesque ornare sem lacinia quam venenatis vestibulum.</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None/>
                      </a:pPr>
                      <a:r>
                        <a:t/>
                      </a:r>
                      <a:endParaRPr sz="2600">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rPr b="1" lang="it" sz="4000">
                          <a:solidFill>
                            <a:schemeClr val="dk1"/>
                          </a:solidFill>
                          <a:latin typeface="Helvetica Neue"/>
                          <a:ea typeface="Helvetica Neue"/>
                          <a:cs typeface="Helvetica Neue"/>
                          <a:sym typeface="Helvetica Neue"/>
                        </a:rPr>
                        <a:t>Materials and methods</a:t>
                      </a:r>
                      <a:endParaRPr b="1" sz="40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rPr lang="it" sz="2600">
                          <a:solidFill>
                            <a:schemeClr val="dk1"/>
                          </a:solidFill>
                          <a:latin typeface="Helvetica Neue"/>
                          <a:ea typeface="Helvetica Neue"/>
                          <a:cs typeface="Helvetica Neue"/>
                          <a:sym typeface="Helvetica Neue"/>
                        </a:rPr>
                        <a:t>Praesent commodo cursus magna, vel scelerisque nisl consectetur et. Cum sociis natoque penatibus et magnis dis parturient montes, nascetur ridiculus mus. Vestibulum id ligula porta felis euismod semper. Curabitur blandit tempus porttitor. Aenean eu leo quam. Pellentesque ornare sem lacinia quam venenatis vestibulum.</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rPr lang="it" sz="2600">
                          <a:solidFill>
                            <a:schemeClr val="dk1"/>
                          </a:solidFill>
                          <a:latin typeface="Helvetica Neue"/>
                          <a:ea typeface="Helvetica Neue"/>
                          <a:cs typeface="Helvetica Neue"/>
                          <a:sym typeface="Helvetica Neue"/>
                        </a:rPr>
                        <a:t>Vestibulum id ligula porta felis euismod semper. Integer posuere erat a ante venenatis dapibus posuere velit aliquet. Praesent commodo cursus magna, vel scelerisque nisl consectetur et. Maecenas sed diam eget risus varius blandit sit amet non magna. Etiam porta sem malesuada magna mollis euismod.</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rPr lang="it" sz="2600">
                          <a:solidFill>
                            <a:schemeClr val="dk1"/>
                          </a:solidFill>
                          <a:latin typeface="Helvetica Neue"/>
                          <a:ea typeface="Helvetica Neue"/>
                          <a:cs typeface="Helvetica Neue"/>
                          <a:sym typeface="Helvetica Neue"/>
                        </a:rPr>
                        <a:t>Nullam id dolor id nibh ultricies vehicula ut id elit. Maecenas faucibus mollis interdum. Cras justo odio, dapibus ac facilisis in, egestas eget quam. Praesent commodo cursus magna, vel scelerisque nisl consectetur et.</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2000"/>
                        </a:spcAft>
                        <a:buNone/>
                      </a:pPr>
                      <a:r>
                        <a:rPr lang="it" sz="2600">
                          <a:solidFill>
                            <a:schemeClr val="dk1"/>
                          </a:solidFill>
                          <a:latin typeface="Helvetica Neue"/>
                          <a:ea typeface="Helvetica Neue"/>
                          <a:cs typeface="Helvetica Neue"/>
                          <a:sym typeface="Helvetica Neue"/>
                        </a:rPr>
                        <a:t>Vestibulum id ligula porta felis euismod semper. Integer posuere erat a ante venenatis dapibus posuere velit aliquet. Praesent commodo cursus magna, vel scelerisque nisl consectetur et. Maecenas sed diam eget risus varius blandit sit amet non magna. Etiam porta sem malesuada magna mollis euismod.</a:t>
                      </a:r>
                      <a:endParaRPr sz="2600">
                        <a:latin typeface="Helvetica Neue"/>
                        <a:ea typeface="Helvetica Neue"/>
                        <a:cs typeface="Helvetica Neue"/>
                        <a:sym typeface="Helvetica Neue"/>
                      </a:endParaRPr>
                    </a:p>
                  </a:txBody>
                  <a:tcPr marT="720000" marB="0" marR="360000" marL="1800000">
                    <a:lnL cap="flat" cmpd="sng" w="76200">
                      <a:solidFill>
                        <a:schemeClr val="accent5">
                          <a:alpha val="0"/>
                        </a:schemeClr>
                      </a:solidFill>
                      <a:prstDash val="solid"/>
                      <a:round/>
                      <a:headEnd len="sm" w="sm" type="none"/>
                      <a:tailEnd len="sm" w="sm" type="none"/>
                    </a:lnL>
                    <a:lnR cap="flat" cmpd="sng" w="76200">
                      <a:solidFill>
                        <a:schemeClr val="accent5">
                          <a:alpha val="0"/>
                        </a:schemeClr>
                      </a:solidFill>
                      <a:prstDash val="solid"/>
                      <a:round/>
                      <a:headEnd len="sm" w="sm" type="none"/>
                      <a:tailEnd len="sm" w="sm" type="none"/>
                    </a:lnR>
                    <a:lnT cap="flat" cmpd="sng" w="76200">
                      <a:solidFill>
                        <a:schemeClr val="accent5">
                          <a:alpha val="0"/>
                        </a:schemeClr>
                      </a:solidFill>
                      <a:prstDash val="solid"/>
                      <a:round/>
                      <a:headEnd len="sm" w="sm" type="none"/>
                      <a:tailEnd len="sm" w="sm" type="none"/>
                    </a:lnT>
                    <a:lnB cap="flat" cmpd="sng" w="76200">
                      <a:solidFill>
                        <a:schemeClr val="accent5">
                          <a:alpha val="0"/>
                        </a:schemeClr>
                      </a:solidFill>
                      <a:prstDash val="solid"/>
                      <a:round/>
                      <a:headEnd len="sm" w="sm" type="none"/>
                      <a:tailEnd len="sm" w="sm" type="none"/>
                    </a:lnB>
                    <a:solidFill>
                      <a:srgbClr val="FAFAF9"/>
                    </a:solidFill>
                  </a:tcPr>
                </a:tc>
                <a:tc>
                  <a:txBody>
                    <a:bodyPr/>
                    <a:lstStyle/>
                    <a:p>
                      <a:pPr indent="0" lvl="0" marL="0" rtl="0" algn="l">
                        <a:spcBef>
                          <a:spcPts val="2000"/>
                        </a:spcBef>
                        <a:spcAft>
                          <a:spcPts val="0"/>
                        </a:spcAft>
                        <a:buClr>
                          <a:schemeClr val="dk1"/>
                        </a:buClr>
                        <a:buSzPts val="1100"/>
                        <a:buFont typeface="Arial"/>
                        <a:buNone/>
                      </a:pPr>
                      <a:r>
                        <a:rPr b="1" lang="it" sz="4000">
                          <a:solidFill>
                            <a:schemeClr val="dk1"/>
                          </a:solidFill>
                          <a:latin typeface="Helvetica Neue"/>
                          <a:ea typeface="Helvetica Neue"/>
                          <a:cs typeface="Helvetica Neue"/>
                          <a:sym typeface="Helvetica Neue"/>
                        </a:rPr>
                        <a:t>Results</a:t>
                      </a:r>
                      <a:endParaRPr b="1" sz="40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rPr lang="it" sz="2600">
                          <a:solidFill>
                            <a:schemeClr val="dk1"/>
                          </a:solidFill>
                          <a:latin typeface="Helvetica Neue"/>
                          <a:ea typeface="Helvetica Neue"/>
                          <a:cs typeface="Helvetica Neue"/>
                          <a:sym typeface="Helvetica Neue"/>
                        </a:rPr>
                        <a:t>Praesent commodo cursus magna, vel scelerisque nisl consectetur et. Cum sociis natoque penatibus et magnis dis parturient montes, nascetur ridiculus mus. Vestibulum id ligula porta felis euismod semper. Curabitur blandit tempus porttitor. Aenean eu leo quam. Pellentesque ornare sem lacinia quam venenatis vestibulum.</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rPr lang="it" sz="2600">
                          <a:solidFill>
                            <a:schemeClr val="dk1"/>
                          </a:solidFill>
                          <a:latin typeface="Helvetica Neue"/>
                          <a:ea typeface="Helvetica Neue"/>
                          <a:cs typeface="Helvetica Neue"/>
                          <a:sym typeface="Helvetica Neue"/>
                        </a:rPr>
                        <a:t>Nullam quis risus eget urna mollis ornare vel eu leo. Donec ullamcorper nulla non metus auctor fringilla. Duis mollis, est non commodo luctus, nisi erat porttitor ligula, eget lacinia odio sem nec elit. Integer posuere erat a ante venenatis dapibus posuere velit aliquet. Maecenas faucibus mollis interdum.</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rPr lang="it" sz="2600">
                          <a:solidFill>
                            <a:schemeClr val="dk1"/>
                          </a:solidFill>
                          <a:latin typeface="Helvetica Neue"/>
                          <a:ea typeface="Helvetica Neue"/>
                          <a:cs typeface="Helvetica Neue"/>
                          <a:sym typeface="Helvetica Neue"/>
                        </a:rPr>
                        <a:t>Maecenas sed diam eget risus varius blandit sit amet non magna. Maecenas faucibus mollis interdum. Nulla vitae elit libero, a pharetra augue. Donec ullamcorper nulla non metus auctor fringilla. Etiam porta sem malesuada magna mollis euismod.</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t/>
                      </a:r>
                      <a:endParaRPr sz="26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rPr b="1" lang="it" sz="4000">
                          <a:solidFill>
                            <a:schemeClr val="dk1"/>
                          </a:solidFill>
                          <a:latin typeface="Helvetica Neue"/>
                          <a:ea typeface="Helvetica Neue"/>
                          <a:cs typeface="Helvetica Neue"/>
                          <a:sym typeface="Helvetica Neue"/>
                        </a:rPr>
                        <a:t>References</a:t>
                      </a:r>
                      <a:endParaRPr b="1" sz="4000">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rPr lang="it">
                          <a:solidFill>
                            <a:schemeClr val="dk1"/>
                          </a:solidFill>
                          <a:latin typeface="Helvetica Neue"/>
                          <a:ea typeface="Helvetica Neue"/>
                          <a:cs typeface="Helvetica Neue"/>
                          <a:sym typeface="Helvetica Neue"/>
                        </a:rPr>
                        <a:t>Praesent commodo cursus magna, vel scelerisque nisl consectetur et. Cum sociis natoque penatibus et magnis dis parturient montes, nascetur ridiculus mus. Vestibulum id ligula porta felis euismod semper. Curabitur blandit tempus porttitor. Aenean eu leo quam. Pellentesque ornare sem lacinia quam venenatis vestibulum.</a:t>
                      </a:r>
                      <a:endParaRPr>
                        <a:solidFill>
                          <a:schemeClr val="dk1"/>
                        </a:solidFill>
                        <a:latin typeface="Helvetica Neue"/>
                        <a:ea typeface="Helvetica Neue"/>
                        <a:cs typeface="Helvetica Neue"/>
                        <a:sym typeface="Helvetica Neue"/>
                      </a:endParaRPr>
                    </a:p>
                    <a:p>
                      <a:pPr indent="0" lvl="0" marL="0" rtl="0" algn="l">
                        <a:spcBef>
                          <a:spcPts val="2000"/>
                        </a:spcBef>
                        <a:spcAft>
                          <a:spcPts val="0"/>
                        </a:spcAft>
                        <a:buClr>
                          <a:schemeClr val="dk1"/>
                        </a:buClr>
                        <a:buSzPts val="1100"/>
                        <a:buFont typeface="Arial"/>
                        <a:buNone/>
                      </a:pPr>
                      <a:r>
                        <a:rPr lang="it">
                          <a:solidFill>
                            <a:schemeClr val="dk1"/>
                          </a:solidFill>
                          <a:latin typeface="Helvetica Neue"/>
                          <a:ea typeface="Helvetica Neue"/>
                          <a:cs typeface="Helvetica Neue"/>
                          <a:sym typeface="Helvetica Neue"/>
                        </a:rPr>
                        <a:t>Vestibulum id ligula porta felis euismod semper. Integer posuere erat a ante venenatis dapibus posuere velit aliquet. Praesent commodo cursus magna, vel scelerisque nisl consectetur et. Maecenas sed diam eget risus varius blandit sit amet non magna. Etiam porta sem malesuada magna mollis euismod.</a:t>
                      </a:r>
                      <a:endParaRPr>
                        <a:solidFill>
                          <a:schemeClr val="dk1"/>
                        </a:solidFill>
                        <a:latin typeface="Helvetica Neue"/>
                        <a:ea typeface="Helvetica Neue"/>
                        <a:cs typeface="Helvetica Neue"/>
                        <a:sym typeface="Helvetica Neue"/>
                      </a:endParaRPr>
                    </a:p>
                    <a:p>
                      <a:pPr indent="0" lvl="0" marL="0" rtl="0" algn="l">
                        <a:spcBef>
                          <a:spcPts val="2000"/>
                        </a:spcBef>
                        <a:spcAft>
                          <a:spcPts val="2000"/>
                        </a:spcAft>
                        <a:buNone/>
                      </a:pPr>
                      <a:r>
                        <a:rPr lang="it">
                          <a:solidFill>
                            <a:schemeClr val="dk1"/>
                          </a:solidFill>
                          <a:latin typeface="Helvetica Neue"/>
                          <a:ea typeface="Helvetica Neue"/>
                          <a:cs typeface="Helvetica Neue"/>
                          <a:sym typeface="Helvetica Neue"/>
                        </a:rPr>
                        <a:t>Nullam id dolor id nibh ultricies vehicula ut id elit. Maecenas faucibus mollis interdum. Cras justo odio, dapibus ac facilisis in, egestas eget quam. Praesent commodo cursus magna, vel scelerisque nisl consectetur et.</a:t>
                      </a:r>
                      <a:endParaRPr/>
                    </a:p>
                  </a:txBody>
                  <a:tcPr marT="720000" marB="0" marR="1800000" marL="360000">
                    <a:lnL cap="flat" cmpd="sng" w="76200">
                      <a:solidFill>
                        <a:schemeClr val="accent5">
                          <a:alpha val="0"/>
                        </a:schemeClr>
                      </a:solidFill>
                      <a:prstDash val="solid"/>
                      <a:round/>
                      <a:headEnd len="sm" w="sm" type="none"/>
                      <a:tailEnd len="sm" w="sm" type="none"/>
                    </a:lnL>
                    <a:lnR cap="flat" cmpd="sng" w="76200">
                      <a:solidFill>
                        <a:schemeClr val="accent5">
                          <a:alpha val="0"/>
                        </a:schemeClr>
                      </a:solidFill>
                      <a:prstDash val="solid"/>
                      <a:round/>
                      <a:headEnd len="sm" w="sm" type="none"/>
                      <a:tailEnd len="sm" w="sm" type="none"/>
                    </a:lnR>
                    <a:lnT cap="flat" cmpd="sng" w="76200">
                      <a:solidFill>
                        <a:schemeClr val="accent5">
                          <a:alpha val="0"/>
                        </a:schemeClr>
                      </a:solidFill>
                      <a:prstDash val="solid"/>
                      <a:round/>
                      <a:headEnd len="sm" w="sm" type="none"/>
                      <a:tailEnd len="sm" w="sm" type="none"/>
                    </a:lnT>
                    <a:lnB cap="flat" cmpd="sng" w="76200">
                      <a:solidFill>
                        <a:schemeClr val="accent5">
                          <a:alpha val="0"/>
                        </a:schemeClr>
                      </a:solidFill>
                      <a:prstDash val="solid"/>
                      <a:round/>
                      <a:headEnd len="sm" w="sm" type="none"/>
                      <a:tailEnd len="sm" w="sm" type="none"/>
                    </a:lnB>
                    <a:solidFill>
                      <a:srgbClr val="FAFAF9"/>
                    </a:solidFill>
                  </a:tcPr>
                </a:tc>
              </a:tr>
            </a:tbl>
          </a:graphicData>
        </a:graphic>
      </p:graphicFrame>
      <p:sp>
        <p:nvSpPr>
          <p:cNvPr id="55" name="Google Shape;55;p13"/>
          <p:cNvSpPr/>
          <p:nvPr/>
        </p:nvSpPr>
        <p:spPr>
          <a:xfrm>
            <a:off x="0" y="0"/>
            <a:ext cx="25200000" cy="1800000"/>
          </a:xfrm>
          <a:prstGeom prst="round2SameRect">
            <a:avLst>
              <a:gd fmla="val 0" name="adj1"/>
              <a:gd fmla="val 45701" name="adj2"/>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56" name="Google Shape;56;p13"/>
          <p:cNvPicPr preferRelativeResize="0"/>
          <p:nvPr/>
        </p:nvPicPr>
        <p:blipFill>
          <a:blip r:embed="rId3">
            <a:alphaModFix/>
          </a:blip>
          <a:stretch>
            <a:fillRect/>
          </a:stretch>
        </p:blipFill>
        <p:spPr>
          <a:xfrm>
            <a:off x="1800000" y="2520000"/>
            <a:ext cx="4680000" cy="1170000"/>
          </a:xfrm>
          <a:prstGeom prst="rect">
            <a:avLst/>
          </a:prstGeom>
          <a:noFill/>
          <a:ln>
            <a:noFill/>
          </a:ln>
        </p:spPr>
      </p:pic>
      <p:sp>
        <p:nvSpPr>
          <p:cNvPr id="57" name="Google Shape;57;p13"/>
          <p:cNvSpPr/>
          <p:nvPr/>
        </p:nvSpPr>
        <p:spPr>
          <a:xfrm rot="10800000">
            <a:off x="-148" y="34199975"/>
            <a:ext cx="25200000" cy="1800000"/>
          </a:xfrm>
          <a:prstGeom prst="round2SameRect">
            <a:avLst>
              <a:gd fmla="val 0" name="adj1"/>
              <a:gd fmla="val 45701" name="adj2"/>
            </a:avLst>
          </a:prstGeom>
          <a:solidFill>
            <a:srgbClr val="00325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58" name="Google Shape;58;p13"/>
          <p:cNvPicPr preferRelativeResize="0"/>
          <p:nvPr/>
        </p:nvPicPr>
        <p:blipFill>
          <a:blip r:embed="rId4">
            <a:alphaModFix/>
          </a:blip>
          <a:stretch>
            <a:fillRect/>
          </a:stretch>
        </p:blipFill>
        <p:spPr>
          <a:xfrm>
            <a:off x="1800000" y="34560000"/>
            <a:ext cx="21600000" cy="1064255"/>
          </a:xfrm>
          <a:prstGeom prst="rect">
            <a:avLst/>
          </a:prstGeom>
          <a:solidFill>
            <a:srgbClr val="003251"/>
          </a:solidFill>
          <a:ln>
            <a:noFill/>
          </a:ln>
        </p:spPr>
      </p:pic>
      <p:sp>
        <p:nvSpPr>
          <p:cNvPr id="59" name="Google Shape;59;p13"/>
          <p:cNvSpPr txBox="1"/>
          <p:nvPr/>
        </p:nvSpPr>
        <p:spPr>
          <a:xfrm>
            <a:off x="1800000" y="0"/>
            <a:ext cx="10618800" cy="18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it" sz="3000">
                <a:solidFill>
                  <a:schemeClr val="dk2"/>
                </a:solidFill>
                <a:latin typeface="Helvetica Neue"/>
                <a:ea typeface="Helvetica Neue"/>
                <a:cs typeface="Helvetica Neue"/>
                <a:sym typeface="Helvetica Neue"/>
              </a:rPr>
              <a:t>May 20th - 23rd 2024</a:t>
            </a:r>
            <a:endParaRPr b="1" sz="3000">
              <a:solidFill>
                <a:schemeClr val="dk2"/>
              </a:solidFill>
              <a:latin typeface="Helvetica Neue"/>
              <a:ea typeface="Helvetica Neue"/>
              <a:cs typeface="Helvetica Neue"/>
              <a:sym typeface="Helvetica Neue"/>
            </a:endParaRPr>
          </a:p>
          <a:p>
            <a:pPr indent="0" lvl="0" marL="0" rtl="0" algn="l">
              <a:spcBef>
                <a:spcPts val="0"/>
              </a:spcBef>
              <a:spcAft>
                <a:spcPts val="0"/>
              </a:spcAft>
              <a:buNone/>
            </a:pPr>
            <a:r>
              <a:rPr b="1" lang="it" sz="3000">
                <a:solidFill>
                  <a:schemeClr val="dk2"/>
                </a:solidFill>
                <a:latin typeface="Helvetica Neue"/>
                <a:ea typeface="Helvetica Neue"/>
                <a:cs typeface="Helvetica Neue"/>
                <a:sym typeface="Helvetica Neue"/>
              </a:rPr>
              <a:t>Reggio Emilia, Italy</a:t>
            </a:r>
            <a:endParaRPr b="1" sz="3000">
              <a:solidFill>
                <a:schemeClr val="dk2"/>
              </a:solidFill>
              <a:latin typeface="Helvetica Neue"/>
              <a:ea typeface="Helvetica Neue"/>
              <a:cs typeface="Helvetica Neue"/>
              <a:sym typeface="Helvetica Neue"/>
            </a:endParaRPr>
          </a:p>
        </p:txBody>
      </p:sp>
      <p:pic>
        <p:nvPicPr>
          <p:cNvPr id="60" name="Google Shape;60;p13"/>
          <p:cNvPicPr preferRelativeResize="0"/>
          <p:nvPr/>
        </p:nvPicPr>
        <p:blipFill>
          <a:blip r:embed="rId5">
            <a:alphaModFix/>
          </a:blip>
          <a:stretch>
            <a:fillRect/>
          </a:stretch>
        </p:blipFill>
        <p:spPr>
          <a:xfrm>
            <a:off x="1800000" y="15515988"/>
            <a:ext cx="10440000" cy="5496162"/>
          </a:xfrm>
          <a:prstGeom prst="rect">
            <a:avLst/>
          </a:prstGeom>
          <a:noFill/>
          <a:ln>
            <a:noFill/>
          </a:ln>
        </p:spPr>
      </p:pic>
      <p:pic>
        <p:nvPicPr>
          <p:cNvPr id="61" name="Google Shape;61;p13"/>
          <p:cNvPicPr preferRelativeResize="0"/>
          <p:nvPr/>
        </p:nvPicPr>
        <p:blipFill>
          <a:blip r:embed="rId6">
            <a:alphaModFix/>
          </a:blip>
          <a:stretch>
            <a:fillRect/>
          </a:stretch>
        </p:blipFill>
        <p:spPr>
          <a:xfrm>
            <a:off x="6632400" y="1952400"/>
            <a:ext cx="4171950" cy="514350"/>
          </a:xfrm>
          <a:prstGeom prst="rect">
            <a:avLst/>
          </a:prstGeom>
          <a:noFill/>
          <a:ln>
            <a:noFill/>
          </a:ln>
        </p:spPr>
      </p:pic>
      <p:pic>
        <p:nvPicPr>
          <p:cNvPr id="62" name="Google Shape;62;p13"/>
          <p:cNvPicPr preferRelativeResize="0"/>
          <p:nvPr/>
        </p:nvPicPr>
        <p:blipFill>
          <a:blip r:embed="rId5">
            <a:alphaModFix/>
          </a:blip>
          <a:stretch>
            <a:fillRect/>
          </a:stretch>
        </p:blipFill>
        <p:spPr>
          <a:xfrm>
            <a:off x="12960000" y="19642800"/>
            <a:ext cx="10440000" cy="7541550"/>
          </a:xfrm>
          <a:prstGeom prst="rect">
            <a:avLst/>
          </a:prstGeom>
          <a:noFill/>
          <a:ln>
            <a:noFill/>
          </a:ln>
        </p:spPr>
      </p:pic>
      <p:pic>
        <p:nvPicPr>
          <p:cNvPr id="63" name="Google Shape;63;p13"/>
          <p:cNvPicPr preferRelativeResize="0"/>
          <p:nvPr/>
        </p:nvPicPr>
        <p:blipFill>
          <a:blip r:embed="rId5">
            <a:alphaModFix/>
          </a:blip>
          <a:stretch>
            <a:fillRect/>
          </a:stretch>
        </p:blipFill>
        <p:spPr>
          <a:xfrm>
            <a:off x="20720050" y="194566"/>
            <a:ext cx="2679949" cy="1410850"/>
          </a:xfrm>
          <a:prstGeom prst="rect">
            <a:avLst/>
          </a:prstGeom>
          <a:noFill/>
          <a:ln>
            <a:noFill/>
          </a:ln>
        </p:spPr>
      </p:pic>
      <p:pic>
        <p:nvPicPr>
          <p:cNvPr id="64" name="Google Shape;64;p13"/>
          <p:cNvPicPr preferRelativeResize="0"/>
          <p:nvPr/>
        </p:nvPicPr>
        <p:blipFill>
          <a:blip r:embed="rId5">
            <a:alphaModFix/>
          </a:blip>
          <a:stretch>
            <a:fillRect/>
          </a:stretch>
        </p:blipFill>
        <p:spPr>
          <a:xfrm>
            <a:off x="17576800" y="194566"/>
            <a:ext cx="2679949" cy="1410850"/>
          </a:xfrm>
          <a:prstGeom prst="rect">
            <a:avLst/>
          </a:prstGeom>
          <a:noFill/>
          <a:ln>
            <a:noFill/>
          </a:ln>
        </p:spPr>
      </p:pic>
      <p:pic>
        <p:nvPicPr>
          <p:cNvPr id="65" name="Google Shape;65;p13"/>
          <p:cNvPicPr preferRelativeResize="0"/>
          <p:nvPr/>
        </p:nvPicPr>
        <p:blipFill>
          <a:blip r:embed="rId5">
            <a:alphaModFix/>
          </a:blip>
          <a:stretch>
            <a:fillRect/>
          </a:stretch>
        </p:blipFill>
        <p:spPr>
          <a:xfrm>
            <a:off x="14433550" y="194566"/>
            <a:ext cx="2679949" cy="14108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